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5" r:id="rId5"/>
    <p:sldMasterId id="2147483696" r:id="rId6"/>
    <p:sldMasterId id="2147483697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</p:sldIdLst>
  <p:sldSz cy="5143500" cx="9144000"/>
  <p:notesSz cx="6858000" cy="9144000"/>
  <p:embeddedFontLst>
    <p:embeddedFont>
      <p:font typeface="Roche Sans"/>
      <p:regular r:id="rId26"/>
      <p:bold r:id="rId27"/>
      <p:italic r:id="rId28"/>
      <p:boldItalic r:id="rId29"/>
    </p:embeddedFont>
    <p:embeddedFont>
      <p:font typeface="Barlow Condensed Medium"/>
      <p:regular r:id="rId30"/>
      <p:bold r:id="rId31"/>
      <p:italic r:id="rId32"/>
      <p:boldItalic r:id="rId33"/>
    </p:embeddedFont>
    <p:embeddedFont>
      <p:font typeface="Roche Sans Light"/>
      <p:regular r:id="rId34"/>
      <p:bold r:id="rId35"/>
      <p:italic r:id="rId36"/>
      <p:boldItalic r:id="rId37"/>
    </p:embeddedFont>
    <p:embeddedFont>
      <p:font typeface="Roche Sans Condensed Light"/>
      <p:regular r:id="rId38"/>
      <p:bold r:id="rId39"/>
      <p:italic r:id="rId40"/>
      <p:boldItalic r:id="rId41"/>
    </p:embeddedFont>
    <p:embeddedFont>
      <p:font typeface="Libre Franklin Thin"/>
      <p:regular r:id="rId42"/>
      <p:bold r:id="rId43"/>
      <p:italic r:id="rId44"/>
      <p:boldItalic r:id="rId45"/>
    </p:embeddedFont>
    <p:embeddedFont>
      <p:font typeface="Roboto"/>
      <p:regular r:id="rId46"/>
      <p:bold r:id="rId47"/>
      <p:italic r:id="rId48"/>
      <p:boldItalic r:id="rId49"/>
    </p:embeddedFont>
    <p:embeddedFont>
      <p:font typeface="Roche Sans Medium"/>
      <p:regular r:id="rId50"/>
      <p:bold r:id="rId51"/>
      <p:italic r:id="rId52"/>
      <p:boldItalic r:id="rId53"/>
    </p:embeddedFont>
    <p:embeddedFont>
      <p:font typeface="Syne"/>
      <p:regular r:id="rId54"/>
      <p:bold r:id="rId55"/>
    </p:embeddedFont>
    <p:embeddedFont>
      <p:font typeface="Roche Serif Light"/>
      <p:regular r:id="rId56"/>
      <p:bold r:id="rId57"/>
      <p:italic r:id="rId58"/>
      <p:boldItalic r:id="rId59"/>
    </p:embeddedFont>
    <p:embeddedFont>
      <p:font typeface="Barlow Condensed Light"/>
      <p:regular r:id="rId60"/>
      <p:bold r:id="rId61"/>
      <p:italic r:id="rId62"/>
      <p:boldItalic r:id="rId63"/>
    </p:embeddedFont>
    <p:embeddedFont>
      <p:font typeface="Open Sans"/>
      <p:regular r:id="rId64"/>
      <p:bold r:id="rId65"/>
      <p:italic r:id="rId66"/>
      <p:boldItalic r:id="rId6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981">
          <p15:clr>
            <a:srgbClr val="A4A3A4"/>
          </p15:clr>
        </p15:guide>
        <p15:guide id="4" orient="horz" pos="6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6FCB56F-788E-4FC1-94BB-9457DC0E40E8}">
  <a:tblStyle styleId="{C6FCB56F-788E-4FC1-94BB-9457DC0E40E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2981" orient="horz"/>
        <p:guide pos="63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cheSansCondensedLight-italic.fntdata"/><Relationship Id="rId42" Type="http://schemas.openxmlformats.org/officeDocument/2006/relationships/font" Target="fonts/LibreFranklinThin-regular.fntdata"/><Relationship Id="rId41" Type="http://schemas.openxmlformats.org/officeDocument/2006/relationships/font" Target="fonts/RocheSansCondensedLight-boldItalic.fntdata"/><Relationship Id="rId44" Type="http://schemas.openxmlformats.org/officeDocument/2006/relationships/font" Target="fonts/LibreFranklinThin-italic.fntdata"/><Relationship Id="rId43" Type="http://schemas.openxmlformats.org/officeDocument/2006/relationships/font" Target="fonts/LibreFranklinThin-bold.fntdata"/><Relationship Id="rId46" Type="http://schemas.openxmlformats.org/officeDocument/2006/relationships/font" Target="fonts/Roboto-regular.fntdata"/><Relationship Id="rId45" Type="http://schemas.openxmlformats.org/officeDocument/2006/relationships/font" Target="fonts/LibreFranklinThin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font" Target="fonts/Roboto-italic.fntdata"/><Relationship Id="rId47" Type="http://schemas.openxmlformats.org/officeDocument/2006/relationships/font" Target="fonts/Roboto-bold.fntdata"/><Relationship Id="rId49" Type="http://schemas.openxmlformats.org/officeDocument/2006/relationships/font" Target="fonts/Roboto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font" Target="fonts/BarlowCondensedMedium-bold.fntdata"/><Relationship Id="rId30" Type="http://schemas.openxmlformats.org/officeDocument/2006/relationships/font" Target="fonts/BarlowCondensedMedium-regular.fntdata"/><Relationship Id="rId33" Type="http://schemas.openxmlformats.org/officeDocument/2006/relationships/font" Target="fonts/BarlowCondensedMedium-boldItalic.fntdata"/><Relationship Id="rId32" Type="http://schemas.openxmlformats.org/officeDocument/2006/relationships/font" Target="fonts/BarlowCondensedMedium-italic.fntdata"/><Relationship Id="rId35" Type="http://schemas.openxmlformats.org/officeDocument/2006/relationships/font" Target="fonts/RocheSansLight-bold.fntdata"/><Relationship Id="rId34" Type="http://schemas.openxmlformats.org/officeDocument/2006/relationships/font" Target="fonts/RocheSansLight-regular.fntdata"/><Relationship Id="rId37" Type="http://schemas.openxmlformats.org/officeDocument/2006/relationships/font" Target="fonts/RocheSansLight-boldItalic.fntdata"/><Relationship Id="rId36" Type="http://schemas.openxmlformats.org/officeDocument/2006/relationships/font" Target="fonts/RocheSansLight-italic.fntdata"/><Relationship Id="rId39" Type="http://schemas.openxmlformats.org/officeDocument/2006/relationships/font" Target="fonts/RocheSansCondensedLight-bold.fntdata"/><Relationship Id="rId38" Type="http://schemas.openxmlformats.org/officeDocument/2006/relationships/font" Target="fonts/RocheSansCondensedLight-regular.fntdata"/><Relationship Id="rId62" Type="http://schemas.openxmlformats.org/officeDocument/2006/relationships/font" Target="fonts/BarlowCondensedLight-italic.fntdata"/><Relationship Id="rId61" Type="http://schemas.openxmlformats.org/officeDocument/2006/relationships/font" Target="fonts/BarlowCondensedLight-bold.fntdata"/><Relationship Id="rId20" Type="http://schemas.openxmlformats.org/officeDocument/2006/relationships/slide" Target="slides/slide12.xml"/><Relationship Id="rId64" Type="http://schemas.openxmlformats.org/officeDocument/2006/relationships/font" Target="fonts/OpenSans-regular.fntdata"/><Relationship Id="rId63" Type="http://schemas.openxmlformats.org/officeDocument/2006/relationships/font" Target="fonts/BarlowCondensedLight-boldItalic.fntdata"/><Relationship Id="rId22" Type="http://schemas.openxmlformats.org/officeDocument/2006/relationships/slide" Target="slides/slide14.xml"/><Relationship Id="rId66" Type="http://schemas.openxmlformats.org/officeDocument/2006/relationships/font" Target="fonts/OpenSans-italic.fntdata"/><Relationship Id="rId21" Type="http://schemas.openxmlformats.org/officeDocument/2006/relationships/slide" Target="slides/slide13.xml"/><Relationship Id="rId65" Type="http://schemas.openxmlformats.org/officeDocument/2006/relationships/font" Target="fonts/OpenSans-bold.fntdata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67" Type="http://schemas.openxmlformats.org/officeDocument/2006/relationships/font" Target="fonts/OpenSans-boldItalic.fntdata"/><Relationship Id="rId60" Type="http://schemas.openxmlformats.org/officeDocument/2006/relationships/font" Target="fonts/BarlowCondensedLight-regular.fntdata"/><Relationship Id="rId26" Type="http://schemas.openxmlformats.org/officeDocument/2006/relationships/font" Target="fonts/RocheSans-regular.fntdata"/><Relationship Id="rId25" Type="http://schemas.openxmlformats.org/officeDocument/2006/relationships/slide" Target="slides/slide17.xml"/><Relationship Id="rId28" Type="http://schemas.openxmlformats.org/officeDocument/2006/relationships/font" Target="fonts/RocheSans-italic.fntdata"/><Relationship Id="rId27" Type="http://schemas.openxmlformats.org/officeDocument/2006/relationships/font" Target="fonts/RocheSans-bold.fntdata"/><Relationship Id="rId29" Type="http://schemas.openxmlformats.org/officeDocument/2006/relationships/font" Target="fonts/RocheSans-boldItalic.fntdata"/><Relationship Id="rId51" Type="http://schemas.openxmlformats.org/officeDocument/2006/relationships/font" Target="fonts/RocheSansMedium-bold.fntdata"/><Relationship Id="rId50" Type="http://schemas.openxmlformats.org/officeDocument/2006/relationships/font" Target="fonts/RocheSansMedium-regular.fntdata"/><Relationship Id="rId53" Type="http://schemas.openxmlformats.org/officeDocument/2006/relationships/font" Target="fonts/RocheSansMedium-boldItalic.fntdata"/><Relationship Id="rId52" Type="http://schemas.openxmlformats.org/officeDocument/2006/relationships/font" Target="fonts/RocheSansMedium-italic.fntdata"/><Relationship Id="rId11" Type="http://schemas.openxmlformats.org/officeDocument/2006/relationships/slide" Target="slides/slide3.xml"/><Relationship Id="rId55" Type="http://schemas.openxmlformats.org/officeDocument/2006/relationships/font" Target="fonts/Syne-bold.fntdata"/><Relationship Id="rId10" Type="http://schemas.openxmlformats.org/officeDocument/2006/relationships/slide" Target="slides/slide2.xml"/><Relationship Id="rId54" Type="http://schemas.openxmlformats.org/officeDocument/2006/relationships/font" Target="fonts/Syne-regular.fntdata"/><Relationship Id="rId13" Type="http://schemas.openxmlformats.org/officeDocument/2006/relationships/slide" Target="slides/slide5.xml"/><Relationship Id="rId57" Type="http://schemas.openxmlformats.org/officeDocument/2006/relationships/font" Target="fonts/RocheSerifLight-bold.fntdata"/><Relationship Id="rId12" Type="http://schemas.openxmlformats.org/officeDocument/2006/relationships/slide" Target="slides/slide4.xml"/><Relationship Id="rId56" Type="http://schemas.openxmlformats.org/officeDocument/2006/relationships/font" Target="fonts/RocheSerifLight-regular.fntdata"/><Relationship Id="rId15" Type="http://schemas.openxmlformats.org/officeDocument/2006/relationships/slide" Target="slides/slide7.xml"/><Relationship Id="rId59" Type="http://schemas.openxmlformats.org/officeDocument/2006/relationships/font" Target="fonts/RocheSerifLight-boldItalic.fntdata"/><Relationship Id="rId14" Type="http://schemas.openxmlformats.org/officeDocument/2006/relationships/slide" Target="slides/slide6.xml"/><Relationship Id="rId58" Type="http://schemas.openxmlformats.org/officeDocument/2006/relationships/font" Target="fonts/RocheSerifLight-italic.fntdata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24beb5cae5a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g24beb5cae5a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24beb5cae5a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24beb5cae5a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City progress snapshot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251e740469a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g251e740469a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251e740469a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251e740469a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6" name="Google Shape;976;p2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9" name="Google Shape;1029;p2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24beb5cae5a_0_6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2" name="Google Shape;1082;g24beb5cae5a_0_6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3" name="Google Shape;113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d124e77ab5_0_7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d124e77ab5_0_7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d124e77ab5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d124e77ab5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Key message: We are not only investing financial sponsorship, but are heavily hands on in the collaboration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Bring access to a collaborative network of diverse stakeholders, including other partner organizations, local governments, healthcare professionals, and international agencies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In summary, partnering with x offers a range of benefits, including the opportunity to make a meaningful impact at the local level, collaborate with a diverse network of stakeholders, share and gain knowledge, and receive global recognition for your organization's contributions to improving cancer care in LMICs.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5a392c2e8a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g25a392c2e8a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4f4305073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g24f4305073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ff93ea3895_0_4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1ff93ea3895_0_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1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24beb5cae5a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g24beb5cae5a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1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a - Cover">
  <p:cSld name="01a - Cover">
    <p:bg>
      <p:bgPr>
        <a:solidFill>
          <a:srgbClr val="F5F5F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75" y="-3375"/>
            <a:ext cx="9144000" cy="5150400"/>
          </a:xfrm>
          <a:prstGeom prst="rect">
            <a:avLst/>
          </a:prstGeom>
          <a:solidFill>
            <a:srgbClr val="F5F5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572000" y="1394801"/>
            <a:ext cx="4229100" cy="1581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72100" y="3040033"/>
            <a:ext cx="42291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latin typeface="Roche Sans Condensed Light"/>
                <a:ea typeface="Roche Sans Condensed Light"/>
                <a:cs typeface="Roche Sans Condensed Light"/>
                <a:sym typeface="Roche Sans Condensed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3" name="Google Shape;13;p2"/>
          <p:cNvSpPr/>
          <p:nvPr>
            <p:ph idx="2" type="pic"/>
          </p:nvPr>
        </p:nvSpPr>
        <p:spPr>
          <a:xfrm>
            <a:off x="0" y="-3450"/>
            <a:ext cx="4127100" cy="5150400"/>
          </a:xfrm>
          <a:prstGeom prst="rect">
            <a:avLst/>
          </a:prstGeom>
          <a:noFill/>
          <a:ln>
            <a:noFill/>
          </a:ln>
        </p:spPr>
      </p:sp>
      <p:sp>
        <p:nvSpPr>
          <p:cNvPr id="14" name="Google Shape;14;p2"/>
          <p:cNvSpPr txBox="1"/>
          <p:nvPr>
            <p:ph idx="3" type="subTitle"/>
          </p:nvPr>
        </p:nvSpPr>
        <p:spPr>
          <a:xfrm>
            <a:off x="4572100" y="3542642"/>
            <a:ext cx="42291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4" type="subTitle"/>
          </p:nvPr>
        </p:nvSpPr>
        <p:spPr>
          <a:xfrm>
            <a:off x="4572100" y="4846784"/>
            <a:ext cx="42291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 - Title and 3 columns">
  <p:cSld name="TITLE_AND_BODY_2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idx="1" type="body"/>
          </p:nvPr>
        </p:nvSpPr>
        <p:spPr>
          <a:xfrm flipH="1">
            <a:off x="571400" y="1442675"/>
            <a:ext cx="2609100" cy="3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indent="-3175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2" type="body"/>
          </p:nvPr>
        </p:nvSpPr>
        <p:spPr>
          <a:xfrm flipH="1">
            <a:off x="3381700" y="1442675"/>
            <a:ext cx="2609100" cy="3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indent="-3175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3" type="body"/>
          </p:nvPr>
        </p:nvSpPr>
        <p:spPr>
          <a:xfrm flipH="1">
            <a:off x="6192000" y="1442675"/>
            <a:ext cx="2609100" cy="3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indent="-3175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4" type="subTitle"/>
          </p:nvPr>
        </p:nvSpPr>
        <p:spPr>
          <a:xfrm>
            <a:off x="571450" y="722100"/>
            <a:ext cx="74316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706B69"/>
              </a:buClr>
              <a:buSzPts val="1700"/>
              <a:buFont typeface="Arial"/>
              <a:buNone/>
              <a:defRPr sz="1700">
                <a:solidFill>
                  <a:srgbClr val="706B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6" name="Google Shape;56;p11"/>
          <p:cNvSpPr txBox="1"/>
          <p:nvPr>
            <p:ph type="title"/>
          </p:nvPr>
        </p:nvSpPr>
        <p:spPr>
          <a:xfrm>
            <a:off x="571450" y="432675"/>
            <a:ext cx="7431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114">
          <p15:clr>
            <a:srgbClr val="FA7B17"/>
          </p15:clr>
        </p15:guide>
        <p15:guide id="2" pos="3790">
          <p15:clr>
            <a:srgbClr val="FA7B17"/>
          </p15:clr>
        </p15:guide>
        <p15:guide id="3" pos="2036">
          <p15:clr>
            <a:srgbClr val="FA7B17"/>
          </p15:clr>
        </p15:guide>
        <p15:guide id="4" pos="3868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 - Title and 2 columns">
  <p:cSld name="TITLE_AND_BODY_2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" type="body"/>
          </p:nvPr>
        </p:nvSpPr>
        <p:spPr>
          <a:xfrm flipH="1">
            <a:off x="571450" y="1442675"/>
            <a:ext cx="3926700" cy="3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indent="-3175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2" type="body"/>
          </p:nvPr>
        </p:nvSpPr>
        <p:spPr>
          <a:xfrm flipH="1">
            <a:off x="4869300" y="1442675"/>
            <a:ext cx="3926700" cy="3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indent="-3175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3" type="subTitle"/>
          </p:nvPr>
        </p:nvSpPr>
        <p:spPr>
          <a:xfrm>
            <a:off x="571450" y="722100"/>
            <a:ext cx="74316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706B69"/>
              </a:buClr>
              <a:buSzPts val="1700"/>
              <a:buFont typeface="Arial"/>
              <a:buNone/>
              <a:defRPr sz="1700">
                <a:solidFill>
                  <a:srgbClr val="706B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61" name="Google Shape;61;p12"/>
          <p:cNvSpPr txBox="1"/>
          <p:nvPr>
            <p:ph type="title"/>
          </p:nvPr>
        </p:nvSpPr>
        <p:spPr>
          <a:xfrm>
            <a:off x="571450" y="432675"/>
            <a:ext cx="7431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  <p15:guide id="2" pos="3034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4 - Basic white">
  <p:cSld name="CUSTOM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title"/>
          </p:nvPr>
        </p:nvSpPr>
        <p:spPr>
          <a:xfrm>
            <a:off x="773800" y="393600"/>
            <a:ext cx="76056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cxnSp>
        <p:nvCxnSpPr>
          <p:cNvPr id="64" name="Google Shape;64;p13"/>
          <p:cNvCxnSpPr/>
          <p:nvPr/>
        </p:nvCxnSpPr>
        <p:spPr>
          <a:xfrm>
            <a:off x="761750" y="644400"/>
            <a:ext cx="0" cy="45168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" name="Google Shape;65;p13"/>
          <p:cNvSpPr txBox="1"/>
          <p:nvPr>
            <p:ph idx="12" type="sldNum"/>
          </p:nvPr>
        </p:nvSpPr>
        <p:spPr>
          <a:xfrm>
            <a:off x="8379350" y="4503600"/>
            <a:ext cx="7647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 - Blank" type="title">
  <p:cSld name="TITLE">
    <p:bg>
      <p:bgPr>
        <a:solidFill>
          <a:srgbClr val="000000">
            <a:alpha val="0"/>
          </a:srgbClr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pos="5544">
          <p15:clr>
            <a:srgbClr val="FA7B17"/>
          </p15:clr>
        </p15:guide>
        <p15:guide id="2" orient="horz" pos="3075">
          <p15:clr>
            <a:srgbClr val="FA7B17"/>
          </p15:clr>
        </p15:guide>
        <p15:guide id="3" pos="360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lab Framework">
  <p:cSld name="TITLE_2_1">
    <p:bg>
      <p:bgPr>
        <a:solidFill>
          <a:srgbClr val="F5F5F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-75" y="-3375"/>
            <a:ext cx="9144000" cy="5150400"/>
          </a:xfrm>
          <a:prstGeom prst="rect">
            <a:avLst/>
          </a:prstGeom>
          <a:solidFill>
            <a:srgbClr val="F5F5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6"/>
          <p:cNvSpPr txBox="1"/>
          <p:nvPr>
            <p:ph type="ctrTitle"/>
          </p:nvPr>
        </p:nvSpPr>
        <p:spPr>
          <a:xfrm>
            <a:off x="4572000" y="1394801"/>
            <a:ext cx="4229100" cy="158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5" name="Google Shape;75;p16"/>
          <p:cNvSpPr txBox="1"/>
          <p:nvPr>
            <p:ph idx="1" type="subTitle"/>
          </p:nvPr>
        </p:nvSpPr>
        <p:spPr>
          <a:xfrm>
            <a:off x="4572100" y="3040033"/>
            <a:ext cx="4229100" cy="41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76" name="Google Shape;76;p16"/>
          <p:cNvSpPr/>
          <p:nvPr>
            <p:ph idx="2" type="pic"/>
          </p:nvPr>
        </p:nvSpPr>
        <p:spPr>
          <a:xfrm>
            <a:off x="0" y="-3450"/>
            <a:ext cx="4127100" cy="51504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6"/>
          <p:cNvSpPr txBox="1"/>
          <p:nvPr>
            <p:ph idx="3" type="subTitle"/>
          </p:nvPr>
        </p:nvSpPr>
        <p:spPr>
          <a:xfrm>
            <a:off x="4572100" y="3542642"/>
            <a:ext cx="4229100" cy="52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78" name="Google Shape;78;p16"/>
          <p:cNvSpPr txBox="1"/>
          <p:nvPr>
            <p:ph idx="4" type="subTitle"/>
          </p:nvPr>
        </p:nvSpPr>
        <p:spPr>
          <a:xfrm>
            <a:off x="4572100" y="4846784"/>
            <a:ext cx="42291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b - Alternative cover">
  <p:cSld name="TITLE_1">
    <p:bg>
      <p:bgPr>
        <a:solidFill>
          <a:srgbClr val="F5F5F2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/>
          <p:nvPr/>
        </p:nvSpPr>
        <p:spPr>
          <a:xfrm>
            <a:off x="-75" y="-3375"/>
            <a:ext cx="9144000" cy="5150400"/>
          </a:xfrm>
          <a:prstGeom prst="rect">
            <a:avLst/>
          </a:prstGeom>
          <a:solidFill>
            <a:srgbClr val="F5F5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/>
        </p:nvSpPr>
        <p:spPr>
          <a:xfrm>
            <a:off x="571450" y="2393733"/>
            <a:ext cx="65499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06B69"/>
              </a:solidFill>
              <a:latin typeface="Roche Sans Condensed Light"/>
              <a:ea typeface="Roche Sans Condensed Light"/>
              <a:cs typeface="Roche Sans Condensed Light"/>
              <a:sym typeface="Roche Sans Condensed Light"/>
            </a:endParaRPr>
          </a:p>
        </p:txBody>
      </p:sp>
      <p:sp>
        <p:nvSpPr>
          <p:cNvPr id="82" name="Google Shape;82;p17"/>
          <p:cNvSpPr txBox="1"/>
          <p:nvPr>
            <p:ph idx="1" type="subTitle"/>
          </p:nvPr>
        </p:nvSpPr>
        <p:spPr>
          <a:xfrm>
            <a:off x="571450" y="2393733"/>
            <a:ext cx="6549900" cy="43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83" name="Google Shape;83;p17"/>
          <p:cNvSpPr txBox="1"/>
          <p:nvPr>
            <p:ph type="ctrTitle"/>
          </p:nvPr>
        </p:nvSpPr>
        <p:spPr>
          <a:xfrm>
            <a:off x="571450" y="586475"/>
            <a:ext cx="6976800" cy="1695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cxnSp>
        <p:nvCxnSpPr>
          <p:cNvPr id="84" name="Google Shape;84;p17"/>
          <p:cNvCxnSpPr/>
          <p:nvPr/>
        </p:nvCxnSpPr>
        <p:spPr>
          <a:xfrm flipH="1">
            <a:off x="5658175" y="1130025"/>
            <a:ext cx="3493800" cy="4044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5" name="Google Shape;8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8632" y="264809"/>
            <a:ext cx="598050" cy="3216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>
            <p:ph idx="2" type="subTitle"/>
          </p:nvPr>
        </p:nvSpPr>
        <p:spPr>
          <a:xfrm>
            <a:off x="571450" y="2912299"/>
            <a:ext cx="4495200" cy="52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87" name="Google Shape;87;p17"/>
          <p:cNvSpPr txBox="1"/>
          <p:nvPr>
            <p:ph idx="3" type="subTitle"/>
          </p:nvPr>
        </p:nvSpPr>
        <p:spPr>
          <a:xfrm>
            <a:off x="6016200" y="4840375"/>
            <a:ext cx="27849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 - Chapter divider" type="secHead">
  <p:cSld name="SECTION_HEADER">
    <p:bg>
      <p:bgPr>
        <a:solidFill>
          <a:srgbClr val="F5F5F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/>
          <p:nvPr/>
        </p:nvSpPr>
        <p:spPr>
          <a:xfrm>
            <a:off x="-75" y="-3375"/>
            <a:ext cx="9144000" cy="5150400"/>
          </a:xfrm>
          <a:prstGeom prst="rect">
            <a:avLst/>
          </a:prstGeom>
          <a:solidFill>
            <a:srgbClr val="F5F5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type="title"/>
          </p:nvPr>
        </p:nvSpPr>
        <p:spPr>
          <a:xfrm>
            <a:off x="571450" y="2150850"/>
            <a:ext cx="8260800" cy="8418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9pPr>
          </a:lstStyle>
          <a:p/>
        </p:txBody>
      </p:sp>
      <p:sp>
        <p:nvSpPr>
          <p:cNvPr id="91" name="Google Shape;91;p18"/>
          <p:cNvSpPr/>
          <p:nvPr/>
        </p:nvSpPr>
        <p:spPr>
          <a:xfrm rot="5400000">
            <a:off x="9126141" y="2565750"/>
            <a:ext cx="24900" cy="120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8632" y="264809"/>
            <a:ext cx="598050" cy="321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8"/>
          <p:cNvCxnSpPr/>
          <p:nvPr/>
        </p:nvCxnSpPr>
        <p:spPr>
          <a:xfrm flipH="1">
            <a:off x="6914479" y="2571748"/>
            <a:ext cx="2222400" cy="2573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" name="Google Shape;94;p18"/>
          <p:cNvCxnSpPr/>
          <p:nvPr/>
        </p:nvCxnSpPr>
        <p:spPr>
          <a:xfrm>
            <a:off x="6900875" y="-4750"/>
            <a:ext cx="2236200" cy="257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 - Table of contents">
  <p:cSld name="SECTION_HEADER_2">
    <p:bg>
      <p:bgPr>
        <a:solidFill>
          <a:srgbClr val="F5F5F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/>
          <p:nvPr/>
        </p:nvSpPr>
        <p:spPr>
          <a:xfrm>
            <a:off x="-75" y="-3375"/>
            <a:ext cx="9144000" cy="5150400"/>
          </a:xfrm>
          <a:prstGeom prst="rect">
            <a:avLst/>
          </a:prstGeom>
          <a:solidFill>
            <a:srgbClr val="F5F5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type="title"/>
          </p:nvPr>
        </p:nvSpPr>
        <p:spPr>
          <a:xfrm>
            <a:off x="571450" y="2150850"/>
            <a:ext cx="4304400" cy="8418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9pPr>
          </a:lstStyle>
          <a:p/>
        </p:txBody>
      </p:sp>
      <p:cxnSp>
        <p:nvCxnSpPr>
          <p:cNvPr id="98" name="Google Shape;98;p19"/>
          <p:cNvCxnSpPr/>
          <p:nvPr/>
        </p:nvCxnSpPr>
        <p:spPr>
          <a:xfrm flipH="1">
            <a:off x="2805632" y="2571748"/>
            <a:ext cx="2222400" cy="2573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" name="Google Shape;99;p19"/>
          <p:cNvCxnSpPr/>
          <p:nvPr/>
        </p:nvCxnSpPr>
        <p:spPr>
          <a:xfrm>
            <a:off x="2792028" y="-4750"/>
            <a:ext cx="2236200" cy="257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" name="Google Shape;100;p19"/>
          <p:cNvCxnSpPr/>
          <p:nvPr/>
        </p:nvCxnSpPr>
        <p:spPr>
          <a:xfrm>
            <a:off x="5039800" y="-3000"/>
            <a:ext cx="0" cy="5160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5641200" y="586475"/>
            <a:ext cx="3159900" cy="393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/>
            </a:lvl1pPr>
            <a:lvl2pPr indent="-31750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2pPr>
            <a:lvl3pPr indent="-317500" lvl="2" marL="1371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4pPr>
            <a:lvl5pPr indent="-317500" lvl="4" marL="22860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5pPr>
            <a:lvl6pPr indent="-317500" lvl="5" marL="2743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7pPr>
            <a:lvl8pPr indent="-317500" lvl="7" marL="3657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8pPr>
            <a:lvl9pPr indent="-317500" lvl="8" marL="411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pic>
        <p:nvPicPr>
          <p:cNvPr id="102" name="Google Shape;10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8632" y="264809"/>
            <a:ext cx="598050" cy="32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ose statement">
  <p:cSld name="SECTION_HEADER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/>
          <p:nvPr/>
        </p:nvSpPr>
        <p:spPr>
          <a:xfrm>
            <a:off x="-75" y="-3375"/>
            <a:ext cx="9144000" cy="515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 txBox="1"/>
          <p:nvPr/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B41CD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Doing now what patients need next</a:t>
            </a:r>
            <a:endParaRPr sz="2000">
              <a:solidFill>
                <a:srgbClr val="0B41CD"/>
              </a:solidFill>
              <a:latin typeface="Roche Sans Medium"/>
              <a:ea typeface="Roche Sans Medium"/>
              <a:cs typeface="Roche Sans Medium"/>
              <a:sym typeface="Roche Sans Medium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a - Title and 1 column" type="tx">
  <p:cSld name="TITLE_AND_BOD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8" name="Google Shape;108;p21"/>
          <p:cNvSpPr txBox="1"/>
          <p:nvPr>
            <p:ph idx="1" type="subTitle"/>
          </p:nvPr>
        </p:nvSpPr>
        <p:spPr>
          <a:xfrm>
            <a:off x="571450" y="813600"/>
            <a:ext cx="7431600" cy="324000"/>
          </a:xfrm>
          <a:prstGeom prst="rect">
            <a:avLst/>
          </a:prstGeom>
        </p:spPr>
        <p:txBody>
          <a:bodyPr anchorCtr="0" anchor="t" bIns="18000" lIns="0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06B69"/>
              </a:buClr>
              <a:buSzPts val="1700"/>
              <a:buFont typeface="Roche Sans Condensed Light"/>
              <a:buNone/>
              <a:defRPr sz="1700">
                <a:solidFill>
                  <a:srgbClr val="706B69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09" name="Google Shape;109;p21"/>
          <p:cNvSpPr txBox="1"/>
          <p:nvPr>
            <p:ph idx="2" type="body"/>
          </p:nvPr>
        </p:nvSpPr>
        <p:spPr>
          <a:xfrm>
            <a:off x="571450" y="1442675"/>
            <a:ext cx="8229600" cy="336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1400"/>
            </a:lvl1pPr>
            <a:lvl2pPr indent="-304800" lvl="1" marL="914400" rtl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2pPr>
            <a:lvl3pPr indent="-304800" lvl="2" marL="13716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- Title only">
  <p:cSld name="TITLE_AND_BODY_3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571450" y="760200"/>
            <a:ext cx="77172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00">
                <a:solidFill>
                  <a:srgbClr val="706B69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defRPr>
            </a:lvl1pPr>
            <a:lvl2pPr lvl="1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571450" y="432675"/>
            <a:ext cx="7717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b - Title and 1 column with picture">
  <p:cSld name="TITLE_AND_BODY_4_1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/>
          <p:nvPr>
            <p:ph idx="2" type="pic"/>
          </p:nvPr>
        </p:nvSpPr>
        <p:spPr>
          <a:xfrm>
            <a:off x="5609275" y="1436225"/>
            <a:ext cx="3534600" cy="33990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571450" y="1442675"/>
            <a:ext cx="4694700" cy="336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1400"/>
            </a:lvl1pPr>
            <a:lvl2pPr indent="-304800" lvl="1" marL="914400" rtl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2pPr>
            <a:lvl3pPr indent="-304800" lvl="2" marL="13716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3" type="subTitle"/>
          </p:nvPr>
        </p:nvSpPr>
        <p:spPr>
          <a:xfrm>
            <a:off x="571450" y="813600"/>
            <a:ext cx="7431600" cy="324000"/>
          </a:xfrm>
          <a:prstGeom prst="rect">
            <a:avLst/>
          </a:prstGeom>
        </p:spPr>
        <p:txBody>
          <a:bodyPr anchorCtr="0" anchor="t" bIns="18000" lIns="0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06B69"/>
              </a:buClr>
              <a:buSzPts val="1700"/>
              <a:buFont typeface="Roche Sans Condensed Light"/>
              <a:buNone/>
              <a:defRPr sz="1700">
                <a:solidFill>
                  <a:srgbClr val="706B69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14" name="Google Shape;114;p22"/>
          <p:cNvSpPr txBox="1"/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- Title only">
  <p:cSld name="TITLE_AND_BODY_3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idx="1" type="subTitle"/>
          </p:nvPr>
        </p:nvSpPr>
        <p:spPr>
          <a:xfrm>
            <a:off x="571450" y="813600"/>
            <a:ext cx="7430400" cy="324000"/>
          </a:xfrm>
          <a:prstGeom prst="rect">
            <a:avLst/>
          </a:prstGeom>
        </p:spPr>
        <p:txBody>
          <a:bodyPr anchorCtr="0" anchor="t" bIns="18000" lIns="0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06B69"/>
              </a:buClr>
              <a:buSzPts val="1700"/>
              <a:buFont typeface="Roche Sans Condensed Light"/>
              <a:buNone/>
              <a:defRPr sz="1700">
                <a:solidFill>
                  <a:srgbClr val="706B69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type="title"/>
          </p:nvPr>
        </p:nvSpPr>
        <p:spPr>
          <a:xfrm>
            <a:off x="572400" y="432000"/>
            <a:ext cx="7430400" cy="381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 - Title and 3 columns">
  <p:cSld name="TITLE_AND_BODY_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idx="1" type="body"/>
          </p:nvPr>
        </p:nvSpPr>
        <p:spPr>
          <a:xfrm flipH="1">
            <a:off x="571400" y="1442675"/>
            <a:ext cx="2609100" cy="3360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1pPr>
            <a:lvl2pPr indent="-317500" lvl="1" marL="9144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20" name="Google Shape;120;p24"/>
          <p:cNvSpPr txBox="1"/>
          <p:nvPr>
            <p:ph idx="2" type="body"/>
          </p:nvPr>
        </p:nvSpPr>
        <p:spPr>
          <a:xfrm flipH="1">
            <a:off x="3381700" y="1442675"/>
            <a:ext cx="2609100" cy="3360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1pPr>
            <a:lvl2pPr indent="-317500" lvl="1" marL="9144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3" type="body"/>
          </p:nvPr>
        </p:nvSpPr>
        <p:spPr>
          <a:xfrm flipH="1">
            <a:off x="6192000" y="1442675"/>
            <a:ext cx="2609100" cy="3360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1pPr>
            <a:lvl2pPr indent="-317500" lvl="1" marL="9144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4" type="subTitle"/>
          </p:nvPr>
        </p:nvSpPr>
        <p:spPr>
          <a:xfrm>
            <a:off x="571450" y="813600"/>
            <a:ext cx="7431600" cy="324000"/>
          </a:xfrm>
          <a:prstGeom prst="rect">
            <a:avLst/>
          </a:prstGeom>
        </p:spPr>
        <p:txBody>
          <a:bodyPr anchorCtr="0" anchor="t" bIns="18000" lIns="0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06B69"/>
              </a:buClr>
              <a:buSzPts val="1700"/>
              <a:buFont typeface="Roche Sans Condensed Light"/>
              <a:buNone/>
              <a:defRPr sz="1700">
                <a:solidFill>
                  <a:srgbClr val="706B69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23" name="Google Shape;123;p24"/>
          <p:cNvSpPr txBox="1"/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131">
          <p15:clr>
            <a:srgbClr val="FA7B17"/>
          </p15:clr>
        </p15:guide>
        <p15:guide id="2" pos="3773">
          <p15:clr>
            <a:srgbClr val="FA7B17"/>
          </p15:clr>
        </p15:guide>
        <p15:guide id="3" pos="2004">
          <p15:clr>
            <a:srgbClr val="FA7B17"/>
          </p15:clr>
        </p15:guide>
        <p15:guide id="4" pos="3900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 - Title and 2 columns">
  <p:cSld name="TITLE_AND_BODY_2_2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idx="1" type="body"/>
          </p:nvPr>
        </p:nvSpPr>
        <p:spPr>
          <a:xfrm flipH="1">
            <a:off x="571450" y="1442675"/>
            <a:ext cx="3926700" cy="3360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1pPr>
            <a:lvl2pPr indent="-317500" lvl="1" marL="9144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26" name="Google Shape;126;p25"/>
          <p:cNvSpPr txBox="1"/>
          <p:nvPr>
            <p:ph idx="2" type="body"/>
          </p:nvPr>
        </p:nvSpPr>
        <p:spPr>
          <a:xfrm flipH="1">
            <a:off x="4869300" y="1442675"/>
            <a:ext cx="3926700" cy="3360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1pPr>
            <a:lvl2pPr indent="-317500" lvl="1" marL="9144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27" name="Google Shape;127;p25"/>
          <p:cNvSpPr txBox="1"/>
          <p:nvPr>
            <p:ph idx="3" type="subTitle"/>
          </p:nvPr>
        </p:nvSpPr>
        <p:spPr>
          <a:xfrm>
            <a:off x="571450" y="813600"/>
            <a:ext cx="7431600" cy="324000"/>
          </a:xfrm>
          <a:prstGeom prst="rect">
            <a:avLst/>
          </a:prstGeom>
        </p:spPr>
        <p:txBody>
          <a:bodyPr anchorCtr="0" anchor="t" bIns="18000" lIns="0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06B69"/>
              </a:buClr>
              <a:buSzPts val="1700"/>
              <a:buFont typeface="Roche Sans Condensed Light"/>
              <a:buNone/>
              <a:defRPr sz="1700">
                <a:solidFill>
                  <a:srgbClr val="706B69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070">
          <p15:clr>
            <a:srgbClr val="FA7B17"/>
          </p15:clr>
        </p15:guide>
        <p15:guide id="2" pos="2834">
          <p15:clr>
            <a:srgbClr val="FA7B17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 - Quote (long)">
  <p:cSld name="TITLE_AND_BODY_2_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/>
          <p:nvPr>
            <p:ph idx="1" type="subTitle"/>
          </p:nvPr>
        </p:nvSpPr>
        <p:spPr>
          <a:xfrm>
            <a:off x="1675600" y="1002600"/>
            <a:ext cx="5793000" cy="2664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oche Serif Light"/>
              <a:buNone/>
              <a:defRPr i="1" sz="3000">
                <a:solidFill>
                  <a:srgbClr val="000000"/>
                </a:solidFill>
                <a:latin typeface="Roche Serif Light"/>
                <a:ea typeface="Roche Serif Light"/>
                <a:cs typeface="Roche Serif Light"/>
                <a:sym typeface="Roche Serif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che Serif Light"/>
              <a:buNone/>
              <a:defRPr sz="2400">
                <a:latin typeface="Roche Serif Light"/>
                <a:ea typeface="Roche Serif Light"/>
                <a:cs typeface="Roche Serif Light"/>
                <a:sym typeface="Roche Serif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che Serif Light"/>
              <a:buNone/>
              <a:defRPr sz="2400">
                <a:latin typeface="Roche Serif Light"/>
                <a:ea typeface="Roche Serif Light"/>
                <a:cs typeface="Roche Serif Light"/>
                <a:sym typeface="Roche Serif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che Serif Light"/>
              <a:buNone/>
              <a:defRPr sz="2400">
                <a:latin typeface="Roche Serif Light"/>
                <a:ea typeface="Roche Serif Light"/>
                <a:cs typeface="Roche Serif Light"/>
                <a:sym typeface="Roche Serif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che Serif Light"/>
              <a:buNone/>
              <a:defRPr sz="2400">
                <a:latin typeface="Roche Serif Light"/>
                <a:ea typeface="Roche Serif Light"/>
                <a:cs typeface="Roche Serif Light"/>
                <a:sym typeface="Roche Serif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che Serif Light"/>
              <a:buNone/>
              <a:defRPr sz="2400">
                <a:latin typeface="Roche Serif Light"/>
                <a:ea typeface="Roche Serif Light"/>
                <a:cs typeface="Roche Serif Light"/>
                <a:sym typeface="Roche Serif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che Serif Light"/>
              <a:buNone/>
              <a:defRPr sz="2400">
                <a:latin typeface="Roche Serif Light"/>
                <a:ea typeface="Roche Serif Light"/>
                <a:cs typeface="Roche Serif Light"/>
                <a:sym typeface="Roche Serif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che Serif Light"/>
              <a:buNone/>
              <a:defRPr sz="2400">
                <a:latin typeface="Roche Serif Light"/>
                <a:ea typeface="Roche Serif Light"/>
                <a:cs typeface="Roche Serif Light"/>
                <a:sym typeface="Roche Serif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che Serif Light"/>
              <a:buNone/>
              <a:defRPr sz="2400">
                <a:latin typeface="Roche Serif Light"/>
                <a:ea typeface="Roche Serif Light"/>
                <a:cs typeface="Roche Serif Light"/>
                <a:sym typeface="Roche Serif Light"/>
              </a:defRPr>
            </a:lvl9pPr>
          </a:lstStyle>
          <a:p/>
        </p:txBody>
      </p:sp>
      <p:sp>
        <p:nvSpPr>
          <p:cNvPr id="131" name="Google Shape;131;p26"/>
          <p:cNvSpPr txBox="1"/>
          <p:nvPr>
            <p:ph idx="2" type="subTitle"/>
          </p:nvPr>
        </p:nvSpPr>
        <p:spPr>
          <a:xfrm>
            <a:off x="1675600" y="3726225"/>
            <a:ext cx="5793000" cy="35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he Sans Light"/>
              <a:buNone/>
              <a:defRPr sz="14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Roche Sans Light"/>
              <a:buNone/>
              <a:defRPr sz="1100"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Roche Sans Light"/>
              <a:buNone/>
              <a:defRPr sz="1100"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Roche Sans Light"/>
              <a:buNone/>
              <a:defRPr sz="1100"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Roche Sans Light"/>
              <a:buNone/>
              <a:defRPr sz="1100"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Roche Sans Light"/>
              <a:buNone/>
              <a:defRPr sz="1100"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Roche Sans Light"/>
              <a:buNone/>
              <a:defRPr sz="1100"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Roche Sans Light"/>
              <a:buNone/>
              <a:defRPr sz="1100"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Roche Sans Light"/>
              <a:buNone/>
              <a:defRPr sz="1100"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054">
          <p15:clr>
            <a:srgbClr val="FA7B17"/>
          </p15:clr>
        </p15:guide>
        <p15:guide id="2" pos="4706">
          <p15:clr>
            <a:srgbClr val="FA7B17"/>
          </p15:clr>
        </p15:guide>
        <p15:guide id="3" orient="horz" pos="634">
          <p15:clr>
            <a:srgbClr val="FA7B17"/>
          </p15:clr>
        </p15:guide>
        <p15:guide id="4" orient="horz" pos="2310">
          <p15:clr>
            <a:srgbClr val="FA7B17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8 - Quote (short)">
  <p:cSld name="TITLE_AND_BODY_2_1_1_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/>
          <p:nvPr>
            <p:ph idx="1" type="subTitle"/>
          </p:nvPr>
        </p:nvSpPr>
        <p:spPr>
          <a:xfrm>
            <a:off x="3826350" y="1442675"/>
            <a:ext cx="4974600" cy="2546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che Serif Light"/>
              <a:buNone/>
              <a:defRPr i="1" sz="2000">
                <a:solidFill>
                  <a:srgbClr val="000000"/>
                </a:solidFill>
                <a:latin typeface="Roche Serif Light"/>
                <a:ea typeface="Roche Serif Light"/>
                <a:cs typeface="Roche Serif Light"/>
                <a:sym typeface="Roche Serif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che Serif Light"/>
              <a:buNone/>
              <a:defRPr sz="2400">
                <a:solidFill>
                  <a:srgbClr val="000000"/>
                </a:solidFill>
                <a:latin typeface="Roche Serif Light"/>
                <a:ea typeface="Roche Serif Light"/>
                <a:cs typeface="Roche Serif Light"/>
                <a:sym typeface="Roche Serif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che Serif Light"/>
              <a:buNone/>
              <a:defRPr sz="2400">
                <a:solidFill>
                  <a:srgbClr val="000000"/>
                </a:solidFill>
                <a:latin typeface="Roche Serif Light"/>
                <a:ea typeface="Roche Serif Light"/>
                <a:cs typeface="Roche Serif Light"/>
                <a:sym typeface="Roche Serif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che Serif Light"/>
              <a:buNone/>
              <a:defRPr sz="2400">
                <a:solidFill>
                  <a:srgbClr val="000000"/>
                </a:solidFill>
                <a:latin typeface="Roche Serif Light"/>
                <a:ea typeface="Roche Serif Light"/>
                <a:cs typeface="Roche Serif Light"/>
                <a:sym typeface="Roche Serif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che Serif Light"/>
              <a:buNone/>
              <a:defRPr sz="2400">
                <a:solidFill>
                  <a:srgbClr val="000000"/>
                </a:solidFill>
                <a:latin typeface="Roche Serif Light"/>
                <a:ea typeface="Roche Serif Light"/>
                <a:cs typeface="Roche Serif Light"/>
                <a:sym typeface="Roche Serif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che Serif Light"/>
              <a:buNone/>
              <a:defRPr sz="2400">
                <a:solidFill>
                  <a:srgbClr val="000000"/>
                </a:solidFill>
                <a:latin typeface="Roche Serif Light"/>
                <a:ea typeface="Roche Serif Light"/>
                <a:cs typeface="Roche Serif Light"/>
                <a:sym typeface="Roche Serif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che Serif Light"/>
              <a:buNone/>
              <a:defRPr sz="2400">
                <a:solidFill>
                  <a:srgbClr val="000000"/>
                </a:solidFill>
                <a:latin typeface="Roche Serif Light"/>
                <a:ea typeface="Roche Serif Light"/>
                <a:cs typeface="Roche Serif Light"/>
                <a:sym typeface="Roche Serif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che Serif Light"/>
              <a:buNone/>
              <a:defRPr sz="2400">
                <a:solidFill>
                  <a:srgbClr val="000000"/>
                </a:solidFill>
                <a:latin typeface="Roche Serif Light"/>
                <a:ea typeface="Roche Serif Light"/>
                <a:cs typeface="Roche Serif Light"/>
                <a:sym typeface="Roche Serif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che Serif Light"/>
              <a:buNone/>
              <a:defRPr sz="2400">
                <a:solidFill>
                  <a:srgbClr val="000000"/>
                </a:solidFill>
                <a:latin typeface="Roche Serif Light"/>
                <a:ea typeface="Roche Serif Light"/>
                <a:cs typeface="Roche Serif Light"/>
                <a:sym typeface="Roche Serif Light"/>
              </a:defRPr>
            </a:lvl9pPr>
          </a:lstStyle>
          <a:p/>
        </p:txBody>
      </p:sp>
      <p:sp>
        <p:nvSpPr>
          <p:cNvPr id="134" name="Google Shape;134;p27"/>
          <p:cNvSpPr txBox="1"/>
          <p:nvPr>
            <p:ph idx="2" type="subTitle"/>
          </p:nvPr>
        </p:nvSpPr>
        <p:spPr>
          <a:xfrm>
            <a:off x="3826350" y="3989525"/>
            <a:ext cx="4974600" cy="297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he Sans Light"/>
              <a:buNone/>
              <a:defRPr sz="14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5" name="Google Shape;135;p27"/>
          <p:cNvSpPr/>
          <p:nvPr>
            <p:ph idx="3" type="pic"/>
          </p:nvPr>
        </p:nvSpPr>
        <p:spPr>
          <a:xfrm>
            <a:off x="0" y="1442675"/>
            <a:ext cx="3345600" cy="2844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Cover">
    <p:bg>
      <p:bgPr>
        <a:solidFill>
          <a:srgbClr val="F4F4F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/>
          <p:nvPr>
            <p:ph idx="1" type="subTitle"/>
          </p:nvPr>
        </p:nvSpPr>
        <p:spPr>
          <a:xfrm>
            <a:off x="4555845" y="3055034"/>
            <a:ext cx="42285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rgbClr val="706B69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defRPr>
            </a:lvl1pPr>
            <a:lvl2pPr lvl="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lvl="2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138" name="Google Shape;138;p28"/>
          <p:cNvSpPr/>
          <p:nvPr>
            <p:ph idx="2" type="pic"/>
          </p:nvPr>
        </p:nvSpPr>
        <p:spPr>
          <a:xfrm>
            <a:off x="0" y="0"/>
            <a:ext cx="41148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28"/>
          <p:cNvSpPr txBox="1"/>
          <p:nvPr/>
        </p:nvSpPr>
        <p:spPr>
          <a:xfrm>
            <a:off x="4555846" y="4855697"/>
            <a:ext cx="31230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29 September 2022 | for internal use only</a:t>
            </a:r>
            <a:endParaRPr b="0" i="0" sz="1100" u="none" cap="none" strike="noStrike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140" name="Google Shape;140;p28"/>
          <p:cNvSpPr txBox="1"/>
          <p:nvPr>
            <p:ph idx="3" type="body"/>
          </p:nvPr>
        </p:nvSpPr>
        <p:spPr>
          <a:xfrm>
            <a:off x="4555845" y="2693660"/>
            <a:ext cx="42285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None/>
              <a:defRPr b="0" i="0" sz="2100" u="none" cap="none" strike="noStrike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141" name="Google Shape;141;p28"/>
          <p:cNvSpPr txBox="1"/>
          <p:nvPr>
            <p:ph idx="4" type="body"/>
          </p:nvPr>
        </p:nvSpPr>
        <p:spPr>
          <a:xfrm>
            <a:off x="4559807" y="3553581"/>
            <a:ext cx="42246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69">
          <p15:clr>
            <a:srgbClr val="FBAE40"/>
          </p15:clr>
        </p15:guide>
        <p15:guide id="2" orient="horz" pos="3180">
          <p15:clr>
            <a:srgbClr val="9FCC3B"/>
          </p15:clr>
        </p15:guide>
        <p15:guide id="3" orient="horz" pos="174">
          <p15:clr>
            <a:srgbClr val="FBAE40"/>
          </p15:clr>
        </p15:guide>
        <p15:guide id="4" orient="horz" pos="3004">
          <p15:clr>
            <a:srgbClr val="9FCC3B"/>
          </p15:clr>
        </p15:guide>
        <p15:guide id="5" pos="362">
          <p15:clr>
            <a:srgbClr val="9FCC3B"/>
          </p15:clr>
        </p15:guide>
        <p15:guide id="6" pos="2331">
          <p15:clr>
            <a:srgbClr val="9FCC3B"/>
          </p15:clr>
        </p15:guide>
        <p15:guide id="7" orient="horz" pos="36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1 column">
  <p:cSld name="Title and 1 column">
    <p:bg>
      <p:bgPr>
        <a:solidFill>
          <a:srgbClr val="FFFFFF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/>
          <p:nvPr>
            <p:ph idx="1" type="body"/>
          </p:nvPr>
        </p:nvSpPr>
        <p:spPr>
          <a:xfrm>
            <a:off x="552713" y="583636"/>
            <a:ext cx="74655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144" name="Google Shape;144;p29"/>
          <p:cNvSpPr txBox="1"/>
          <p:nvPr>
            <p:ph idx="2" type="body"/>
          </p:nvPr>
        </p:nvSpPr>
        <p:spPr>
          <a:xfrm>
            <a:off x="552713" y="837555"/>
            <a:ext cx="74655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None/>
              <a:defRPr b="0" i="0" sz="1700" u="none" cap="none" strike="noStrike">
                <a:solidFill>
                  <a:srgbClr val="7F7F7F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145" name="Google Shape;145;p29"/>
          <p:cNvSpPr txBox="1"/>
          <p:nvPr>
            <p:ph idx="3" type="body"/>
          </p:nvPr>
        </p:nvSpPr>
        <p:spPr>
          <a:xfrm>
            <a:off x="552450" y="1420416"/>
            <a:ext cx="8233200" cy="3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146" name="Google Shape;146;p29"/>
          <p:cNvSpPr txBox="1"/>
          <p:nvPr>
            <p:ph idx="12" type="sldNum"/>
          </p:nvPr>
        </p:nvSpPr>
        <p:spPr>
          <a:xfrm>
            <a:off x="8415471" y="4887492"/>
            <a:ext cx="3774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100"/>
            </a:lvl1pPr>
            <a:lvl2pPr indent="0" lvl="1" marL="0" rtl="0" algn="r">
              <a:spcBef>
                <a:spcPts val="0"/>
              </a:spcBef>
              <a:buNone/>
              <a:defRPr sz="1100"/>
            </a:lvl2pPr>
            <a:lvl3pPr indent="0" lvl="2" marL="0" rtl="0" algn="r">
              <a:spcBef>
                <a:spcPts val="0"/>
              </a:spcBef>
              <a:buNone/>
              <a:defRPr sz="1100"/>
            </a:lvl3pPr>
            <a:lvl4pPr indent="0" lvl="3" marL="0" rtl="0" algn="r">
              <a:spcBef>
                <a:spcPts val="0"/>
              </a:spcBef>
              <a:buNone/>
              <a:defRPr sz="1100"/>
            </a:lvl4pPr>
            <a:lvl5pPr indent="0" lvl="4" marL="0" rtl="0" algn="r">
              <a:spcBef>
                <a:spcPts val="0"/>
              </a:spcBef>
              <a:buNone/>
              <a:defRPr sz="1100"/>
            </a:lvl5pPr>
            <a:lvl6pPr indent="0" lvl="5" marL="0" rtl="0" algn="r">
              <a:spcBef>
                <a:spcPts val="0"/>
              </a:spcBef>
              <a:buNone/>
              <a:defRPr sz="1100"/>
            </a:lvl6pPr>
            <a:lvl7pPr indent="0" lvl="6" marL="0" rtl="0" algn="r">
              <a:spcBef>
                <a:spcPts val="0"/>
              </a:spcBef>
              <a:buNone/>
              <a:defRPr sz="1100"/>
            </a:lvl7pPr>
            <a:lvl8pPr indent="0" lvl="7" marL="0" rtl="0" algn="r">
              <a:spcBef>
                <a:spcPts val="0"/>
              </a:spcBef>
              <a:buNone/>
              <a:defRPr sz="1100"/>
            </a:lvl8pPr>
            <a:lvl9pPr indent="0" lvl="8" marL="0" rt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showMasterSp="0">
  <p:cSld name="TITLE_2_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Google Shape;148;p30"/>
          <p:cNvCxnSpPr/>
          <p:nvPr/>
        </p:nvCxnSpPr>
        <p:spPr>
          <a:xfrm>
            <a:off x="1" y="1303735"/>
            <a:ext cx="81609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9" name="Google Shape;149;p30"/>
          <p:cNvSpPr txBox="1"/>
          <p:nvPr>
            <p:ph type="ctrTitle"/>
          </p:nvPr>
        </p:nvSpPr>
        <p:spPr>
          <a:xfrm>
            <a:off x="383931" y="1951435"/>
            <a:ext cx="83760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0" name="Google Shape;150;p30"/>
          <p:cNvSpPr txBox="1"/>
          <p:nvPr>
            <p:ph idx="1" type="subTitle"/>
          </p:nvPr>
        </p:nvSpPr>
        <p:spPr>
          <a:xfrm>
            <a:off x="398585" y="2733676"/>
            <a:ext cx="83616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i="1" sz="2500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lvl="2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lvl="3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lvl="4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lvl="5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lvl="6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lvl="7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lvl="8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151" name="Google Shape;151;p30"/>
          <p:cNvSpPr/>
          <p:nvPr/>
        </p:nvSpPr>
        <p:spPr>
          <a:xfrm>
            <a:off x="7996238" y="86916"/>
            <a:ext cx="1062600" cy="6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18170" y="135255"/>
            <a:ext cx="734379" cy="491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 a - Title and 1 column">
  <p:cSld name="TITLE_AND_BODY_6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/>
          <p:nvPr>
            <p:ph idx="1" type="body"/>
          </p:nvPr>
        </p:nvSpPr>
        <p:spPr>
          <a:xfrm>
            <a:off x="571450" y="1442675"/>
            <a:ext cx="8229600" cy="3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1400"/>
            </a:lvl1pPr>
            <a:lvl2pPr indent="-304800" lvl="1" marL="914400" rtl="0" algn="l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5pPr>
            <a:lvl6pPr indent="-3048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6pPr>
            <a:lvl7pPr indent="-3048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7pPr>
            <a:lvl8pPr indent="-3048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8pPr>
            <a:lvl9pPr indent="-3048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9pPr>
          </a:lstStyle>
          <a:p/>
        </p:txBody>
      </p:sp>
      <p:sp>
        <p:nvSpPr>
          <p:cNvPr id="155" name="Google Shape;155;p31"/>
          <p:cNvSpPr txBox="1"/>
          <p:nvPr>
            <p:ph idx="2" type="subTitle"/>
          </p:nvPr>
        </p:nvSpPr>
        <p:spPr>
          <a:xfrm>
            <a:off x="571450" y="722100"/>
            <a:ext cx="74316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706B69"/>
              </a:buClr>
              <a:buSzPts val="1700"/>
              <a:buFont typeface="Arial"/>
              <a:buNone/>
              <a:defRPr sz="1700">
                <a:solidFill>
                  <a:srgbClr val="706B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56" name="Google Shape;156;p31"/>
          <p:cNvSpPr txBox="1"/>
          <p:nvPr>
            <p:ph type="title"/>
          </p:nvPr>
        </p:nvSpPr>
        <p:spPr>
          <a:xfrm>
            <a:off x="571450" y="432675"/>
            <a:ext cx="7431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7" name="Google Shape;157;p31"/>
          <p:cNvSpPr txBox="1"/>
          <p:nvPr>
            <p:ph idx="12" type="sldNum"/>
          </p:nvPr>
        </p:nvSpPr>
        <p:spPr>
          <a:xfrm>
            <a:off x="8252350" y="4763490"/>
            <a:ext cx="5487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a - Title and 1 column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571450" y="432675"/>
            <a:ext cx="7431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" type="subTitle"/>
          </p:nvPr>
        </p:nvSpPr>
        <p:spPr>
          <a:xfrm>
            <a:off x="571450" y="722100"/>
            <a:ext cx="74316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706B69"/>
              </a:buClr>
              <a:buSzPts val="1700"/>
              <a:buFont typeface="Arial"/>
              <a:buNone/>
              <a:defRPr sz="1700">
                <a:solidFill>
                  <a:srgbClr val="706B69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2" type="body"/>
          </p:nvPr>
        </p:nvSpPr>
        <p:spPr>
          <a:xfrm>
            <a:off x="571450" y="1442675"/>
            <a:ext cx="8229600" cy="3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1400"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indent="-304800" lvl="1" marL="914400" algn="l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2pPr>
            <a:lvl3pPr indent="-3048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content slide - gradient" showMasterSp="0">
  <p:cSld name="Main content slide - gradient"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"/>
          <p:cNvSpPr txBox="1"/>
          <p:nvPr>
            <p:ph type="title"/>
          </p:nvPr>
        </p:nvSpPr>
        <p:spPr>
          <a:xfrm>
            <a:off x="305991" y="211412"/>
            <a:ext cx="7846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b" bIns="25700" lIns="0" spcFirstLastPara="1" rIns="0" wrap="square" tIns="2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Condensed Medium"/>
              <a:buNone/>
              <a:defRPr b="0" i="1" sz="2400">
                <a:solidFill>
                  <a:schemeClr val="dk2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60" name="Google Shape;160;p32"/>
          <p:cNvSpPr txBox="1"/>
          <p:nvPr>
            <p:ph idx="1" type="body"/>
          </p:nvPr>
        </p:nvSpPr>
        <p:spPr>
          <a:xfrm>
            <a:off x="359569" y="1087041"/>
            <a:ext cx="8290500" cy="3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51425" wrap="square" tIns="25700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b="0" i="0" sz="1800">
                <a:solidFill>
                  <a:schemeClr val="dk2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indent="-298450" lvl="1" marL="9144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TR"/>
              <a:buChar char="–"/>
              <a:defRPr b="0" i="0" sz="1500">
                <a:solidFill>
                  <a:schemeClr val="dk2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2pPr>
            <a:lvl3pPr indent="-298450" lvl="2" marL="13716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i="0" sz="1400">
                <a:solidFill>
                  <a:schemeClr val="dk2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3pPr>
            <a:lvl4pPr indent="-317500" lvl="3" marL="18288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b="0" i="0" sz="1800"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indent="-317500" lvl="4" marL="2286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b="0" i="0" sz="1800"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indent="-2984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pic>
        <p:nvPicPr>
          <p:cNvPr descr="C:\Users\jlouie\Downloads\RocheLogo300_4C.png" id="161" name="Google Shape;161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33755" y="426562"/>
            <a:ext cx="531427" cy="27564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2"/>
          <p:cNvSpPr txBox="1"/>
          <p:nvPr>
            <p:ph idx="12" type="sldNum"/>
          </p:nvPr>
        </p:nvSpPr>
        <p:spPr>
          <a:xfrm>
            <a:off x="8659789" y="4832774"/>
            <a:ext cx="1059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600"/>
              <a:buFont typeface="Barlow Condensed Light"/>
              <a:buNone/>
              <a:defRPr b="0" i="0" sz="800" u="none" cap="none" strike="noStrike">
                <a:solidFill>
                  <a:srgbClr val="BFBFBF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600"/>
              <a:buFont typeface="Barlow Condensed Light"/>
              <a:buNone/>
              <a:defRPr b="0" i="0" sz="800" u="none" cap="none" strike="noStrike">
                <a:solidFill>
                  <a:srgbClr val="BFBFBF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600"/>
              <a:buFont typeface="Barlow Condensed Light"/>
              <a:buNone/>
              <a:defRPr b="0" i="0" sz="800" u="none" cap="none" strike="noStrike">
                <a:solidFill>
                  <a:srgbClr val="BFBFBF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600"/>
              <a:buFont typeface="Barlow Condensed Light"/>
              <a:buNone/>
              <a:defRPr b="0" i="0" sz="800" u="none" cap="none" strike="noStrike">
                <a:solidFill>
                  <a:srgbClr val="BFBFBF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600"/>
              <a:buFont typeface="Barlow Condensed Light"/>
              <a:buNone/>
              <a:defRPr b="0" i="0" sz="800" u="none" cap="none" strike="noStrike">
                <a:solidFill>
                  <a:srgbClr val="BFBFBF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600"/>
              <a:buFont typeface="Barlow Condensed Light"/>
              <a:buNone/>
              <a:defRPr b="0" i="0" sz="800" u="none" cap="none" strike="noStrike">
                <a:solidFill>
                  <a:srgbClr val="BFBFBF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600"/>
              <a:buFont typeface="Barlow Condensed Light"/>
              <a:buNone/>
              <a:defRPr b="0" i="0" sz="800" u="none" cap="none" strike="noStrike">
                <a:solidFill>
                  <a:srgbClr val="BFBFBF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600"/>
              <a:buFont typeface="Barlow Condensed Light"/>
              <a:buNone/>
              <a:defRPr b="0" i="0" sz="800" u="none" cap="none" strike="noStrike">
                <a:solidFill>
                  <a:srgbClr val="BFBFBF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600"/>
              <a:buFont typeface="Barlow Condensed Light"/>
              <a:buNone/>
              <a:defRPr b="0" i="0" sz="800" u="none" cap="none" strike="noStrike">
                <a:solidFill>
                  <a:srgbClr val="BFBFBF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" name="Google Shape;163;p32"/>
          <p:cNvSpPr txBox="1"/>
          <p:nvPr>
            <p:ph idx="2" type="body"/>
          </p:nvPr>
        </p:nvSpPr>
        <p:spPr>
          <a:xfrm>
            <a:off x="359569" y="796246"/>
            <a:ext cx="7846500" cy="2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FBFBF"/>
              </a:buClr>
              <a:buSzPts val="900"/>
              <a:buNone/>
              <a:defRPr b="0" i="0" sz="1200">
                <a:solidFill>
                  <a:srgbClr val="BFBFBF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b="1" i="1">
                <a:latin typeface="Palatino"/>
                <a:ea typeface="Palatino"/>
                <a:cs typeface="Palatino"/>
                <a:sym typeface="Palatino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1" i="1">
                <a:latin typeface="Palatino"/>
                <a:ea typeface="Palatino"/>
                <a:cs typeface="Palatino"/>
                <a:sym typeface="Palatino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1" i="1">
                <a:latin typeface="Palatino"/>
                <a:ea typeface="Palatino"/>
                <a:cs typeface="Palatino"/>
                <a:sym typeface="Palatino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1" i="1">
                <a:latin typeface="Palatino"/>
                <a:ea typeface="Palatino"/>
                <a:cs typeface="Palatino"/>
                <a:sym typeface="Palatino"/>
              </a:defRPr>
            </a:lvl5pPr>
            <a:lvl6pPr indent="-2984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164" name="Google Shape;164;p32"/>
          <p:cNvSpPr txBox="1"/>
          <p:nvPr>
            <p:ph idx="3" type="body"/>
          </p:nvPr>
        </p:nvSpPr>
        <p:spPr>
          <a:xfrm>
            <a:off x="305992" y="4668393"/>
            <a:ext cx="82344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51425" wrap="square" tIns="2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b="0" i="0" sz="800">
                <a:solidFill>
                  <a:schemeClr val="lt2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/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/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/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/>
            </a:lvl5pPr>
            <a:lvl6pPr indent="-2984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pic>
        <p:nvPicPr>
          <p:cNvPr id="165" name="Google Shape;165;p32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7731806" y="4786708"/>
            <a:ext cx="1451584" cy="3611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6" name="Google Shape;166;p32"/>
          <p:cNvGrpSpPr/>
          <p:nvPr/>
        </p:nvGrpSpPr>
        <p:grpSpPr>
          <a:xfrm>
            <a:off x="8171920" y="100333"/>
            <a:ext cx="874319" cy="353309"/>
            <a:chOff x="10895893" y="133776"/>
            <a:chExt cx="1165759" cy="471078"/>
          </a:xfrm>
        </p:grpSpPr>
        <p:pic>
          <p:nvPicPr>
            <p:cNvPr id="167" name="Google Shape;167;p32"/>
            <p:cNvPicPr preferRelativeResize="0"/>
            <p:nvPr/>
          </p:nvPicPr>
          <p:blipFill rotWithShape="1">
            <a:blip r:embed="rId4">
              <a:alphaModFix amt="70000"/>
            </a:blip>
            <a:srcRect b="0" l="0" r="0" t="0"/>
            <a:stretch/>
          </p:blipFill>
          <p:spPr>
            <a:xfrm>
              <a:off x="10895893" y="370307"/>
              <a:ext cx="491245" cy="128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3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640000" y="476839"/>
              <a:ext cx="421652" cy="1280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32"/>
            <p:cNvPicPr preferRelativeResize="0"/>
            <p:nvPr/>
          </p:nvPicPr>
          <p:blipFill rotWithShape="1">
            <a:blip r:embed="rId6">
              <a:alphaModFix amt="35000"/>
            </a:blip>
            <a:srcRect b="0" l="0" r="0" t="0"/>
            <a:stretch/>
          </p:blipFill>
          <p:spPr>
            <a:xfrm>
              <a:off x="11148141" y="133776"/>
              <a:ext cx="796488" cy="20857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>
        <p15:guide id="1" pos="413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 txBox="1"/>
          <p:nvPr>
            <p:ph type="title"/>
          </p:nvPr>
        </p:nvSpPr>
        <p:spPr>
          <a:xfrm>
            <a:off x="388328" y="339329"/>
            <a:ext cx="7362900" cy="9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72" name="Google Shape;172;p33"/>
          <p:cNvSpPr txBox="1"/>
          <p:nvPr>
            <p:ph idx="1" type="body"/>
          </p:nvPr>
        </p:nvSpPr>
        <p:spPr>
          <a:xfrm>
            <a:off x="397120" y="1354931"/>
            <a:ext cx="83541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1pPr>
            <a:lvl2pPr indent="-2984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/>
            </a:lvl5pPr>
            <a:lvl6pPr indent="-29845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/>
            </a:lvl6pPr>
            <a:lvl7pPr indent="-29845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/>
            </a:lvl7pPr>
            <a:lvl8pPr indent="-29845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/>
            </a:lvl8pPr>
            <a:lvl9pPr indent="-29845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/>
            </a:lvl9pPr>
          </a:lstStyle>
          <a:p/>
        </p:txBody>
      </p:sp>
      <p:sp>
        <p:nvSpPr>
          <p:cNvPr id="173" name="Google Shape;173;p33"/>
          <p:cNvSpPr txBox="1"/>
          <p:nvPr>
            <p:ph idx="10" type="dt"/>
          </p:nvPr>
        </p:nvSpPr>
        <p:spPr>
          <a:xfrm>
            <a:off x="397120" y="4742261"/>
            <a:ext cx="8354100" cy="1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8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8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8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8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9pPr>
          </a:lstStyle>
          <a:p/>
        </p:txBody>
      </p:sp>
      <p:sp>
        <p:nvSpPr>
          <p:cNvPr id="174" name="Google Shape;174;p33"/>
          <p:cNvSpPr txBox="1"/>
          <p:nvPr>
            <p:ph idx="12" type="sldNum"/>
          </p:nvPr>
        </p:nvSpPr>
        <p:spPr>
          <a:xfrm>
            <a:off x="397120" y="4742261"/>
            <a:ext cx="8354100" cy="1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_3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6" name="Google Shape;176;p34"/>
          <p:cNvCxnSpPr/>
          <p:nvPr/>
        </p:nvCxnSpPr>
        <p:spPr>
          <a:xfrm>
            <a:off x="1" y="1303735"/>
            <a:ext cx="81609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7" name="Google Shape;177;p34"/>
          <p:cNvSpPr txBox="1"/>
          <p:nvPr>
            <p:ph type="ctrTitle"/>
          </p:nvPr>
        </p:nvSpPr>
        <p:spPr>
          <a:xfrm>
            <a:off x="383931" y="1951435"/>
            <a:ext cx="83760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8" name="Google Shape;178;p34"/>
          <p:cNvSpPr txBox="1"/>
          <p:nvPr>
            <p:ph idx="1" type="subTitle"/>
          </p:nvPr>
        </p:nvSpPr>
        <p:spPr>
          <a:xfrm>
            <a:off x="398585" y="2733676"/>
            <a:ext cx="83616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i="1" sz="2500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lvl="2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lvl="3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lvl="4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lvl="5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lvl="6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lvl="7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lvl="8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179" name="Google Shape;179;p34"/>
          <p:cNvSpPr/>
          <p:nvPr/>
        </p:nvSpPr>
        <p:spPr>
          <a:xfrm>
            <a:off x="7996238" y="86916"/>
            <a:ext cx="1062600" cy="6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18170" y="135255"/>
            <a:ext cx="734379" cy="491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5"/>
          <p:cNvSpPr txBox="1"/>
          <p:nvPr>
            <p:ph type="title"/>
          </p:nvPr>
        </p:nvSpPr>
        <p:spPr>
          <a:xfrm>
            <a:off x="388328" y="339329"/>
            <a:ext cx="7362900" cy="9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83" name="Google Shape;183;p35"/>
          <p:cNvSpPr txBox="1"/>
          <p:nvPr>
            <p:ph idx="1" type="body"/>
          </p:nvPr>
        </p:nvSpPr>
        <p:spPr>
          <a:xfrm>
            <a:off x="397120" y="1354931"/>
            <a:ext cx="41061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00"/>
            </a:lvl1pPr>
            <a:lvl2pPr indent="-3175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800"/>
            </a:lvl2pPr>
            <a:lvl3pPr indent="-298450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500"/>
            </a:lvl3pPr>
            <a:lvl4pPr indent="-298450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400"/>
            </a:lvl4pPr>
            <a:lvl5pPr indent="-298450" lvl="4" marL="22860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400"/>
            </a:lvl5pPr>
            <a:lvl6pPr indent="-29845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400"/>
            </a:lvl6pPr>
            <a:lvl7pPr indent="-29845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400"/>
            </a:lvl7pPr>
            <a:lvl8pPr indent="-29845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400"/>
            </a:lvl8pPr>
            <a:lvl9pPr indent="-29845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400"/>
            </a:lvl9pPr>
          </a:lstStyle>
          <a:p/>
        </p:txBody>
      </p:sp>
      <p:sp>
        <p:nvSpPr>
          <p:cNvPr id="184" name="Google Shape;184;p35"/>
          <p:cNvSpPr txBox="1"/>
          <p:nvPr>
            <p:ph idx="2" type="body"/>
          </p:nvPr>
        </p:nvSpPr>
        <p:spPr>
          <a:xfrm>
            <a:off x="4643804" y="1354931"/>
            <a:ext cx="41073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00"/>
            </a:lvl1pPr>
            <a:lvl2pPr indent="-3175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800"/>
            </a:lvl2pPr>
            <a:lvl3pPr indent="-298450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500"/>
            </a:lvl3pPr>
            <a:lvl4pPr indent="-298450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400"/>
            </a:lvl4pPr>
            <a:lvl5pPr indent="-298450" lvl="4" marL="22860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400"/>
            </a:lvl5pPr>
            <a:lvl6pPr indent="-29845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400"/>
            </a:lvl6pPr>
            <a:lvl7pPr indent="-29845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400"/>
            </a:lvl7pPr>
            <a:lvl8pPr indent="-29845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400"/>
            </a:lvl8pPr>
            <a:lvl9pPr indent="-29845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400"/>
            </a:lvl9pPr>
          </a:lstStyle>
          <a:p/>
        </p:txBody>
      </p:sp>
      <p:sp>
        <p:nvSpPr>
          <p:cNvPr id="185" name="Google Shape;185;p35"/>
          <p:cNvSpPr txBox="1"/>
          <p:nvPr>
            <p:ph idx="10" type="dt"/>
          </p:nvPr>
        </p:nvSpPr>
        <p:spPr>
          <a:xfrm>
            <a:off x="397120" y="4742261"/>
            <a:ext cx="8354100" cy="1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8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8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8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8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9pPr>
          </a:lstStyle>
          <a:p/>
        </p:txBody>
      </p:sp>
      <p:sp>
        <p:nvSpPr>
          <p:cNvPr id="186" name="Google Shape;186;p35"/>
          <p:cNvSpPr txBox="1"/>
          <p:nvPr>
            <p:ph idx="12" type="sldNum"/>
          </p:nvPr>
        </p:nvSpPr>
        <p:spPr>
          <a:xfrm>
            <a:off x="397120" y="4742261"/>
            <a:ext cx="8354100" cy="1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- Title only 1">
  <p:cSld name="09 - Title only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 txBox="1"/>
          <p:nvPr>
            <p:ph idx="1" type="subTitle"/>
          </p:nvPr>
        </p:nvSpPr>
        <p:spPr>
          <a:xfrm>
            <a:off x="571450" y="760200"/>
            <a:ext cx="77172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0" spcFirstLastPara="1" rIns="68575" wrap="square" tIns="685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6B69"/>
              </a:buClr>
              <a:buSzPts val="1300"/>
              <a:buFont typeface="Roche Sans Condensed Light"/>
              <a:buNone/>
              <a:defRPr sz="1700">
                <a:solidFill>
                  <a:srgbClr val="706B69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89" name="Google Shape;189;p36"/>
          <p:cNvSpPr txBox="1"/>
          <p:nvPr>
            <p:ph type="title"/>
          </p:nvPr>
        </p:nvSpPr>
        <p:spPr>
          <a:xfrm>
            <a:off x="571450" y="432675"/>
            <a:ext cx="7717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0" spcFirstLastPara="1" rIns="68575" wrap="square" tIns="685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2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2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2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2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2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2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2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92" name="Google Shape;192;p3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3" name="Google Shape;193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400"/>
            </a:lvl1pPr>
            <a:lvl2pPr lvl="1" rtl="0">
              <a:buNone/>
              <a:defRPr sz="1400"/>
            </a:lvl2pPr>
            <a:lvl3pPr lvl="2" rtl="0">
              <a:buNone/>
              <a:defRPr sz="1400"/>
            </a:lvl3pPr>
            <a:lvl4pPr lvl="3" rtl="0">
              <a:buNone/>
              <a:defRPr sz="1400"/>
            </a:lvl4pPr>
            <a:lvl5pPr lvl="4" rtl="0">
              <a:buNone/>
              <a:defRPr sz="1400"/>
            </a:lvl5pPr>
            <a:lvl6pPr lvl="5" rtl="0">
              <a:buNone/>
              <a:defRPr sz="1400"/>
            </a:lvl6pPr>
            <a:lvl7pPr lvl="6" rtl="0">
              <a:buNone/>
              <a:defRPr sz="1400"/>
            </a:lvl7pPr>
            <a:lvl8pPr lvl="7" rtl="0">
              <a:buNone/>
              <a:defRPr sz="1400"/>
            </a:lvl8pPr>
            <a:lvl9pPr lvl="8" rtl="0">
              <a:buNone/>
              <a:defRPr sz="14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a - Cover">
  <p:cSld name="01a - Cover">
    <p:bg>
      <p:bgPr>
        <a:solidFill>
          <a:srgbClr val="F5F5F2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9"/>
          <p:cNvSpPr/>
          <p:nvPr/>
        </p:nvSpPr>
        <p:spPr>
          <a:xfrm>
            <a:off x="-75" y="-3375"/>
            <a:ext cx="9144000" cy="5150400"/>
          </a:xfrm>
          <a:prstGeom prst="rect">
            <a:avLst/>
          </a:prstGeom>
          <a:solidFill>
            <a:srgbClr val="F5F5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9"/>
          <p:cNvSpPr txBox="1"/>
          <p:nvPr>
            <p:ph type="ctrTitle"/>
          </p:nvPr>
        </p:nvSpPr>
        <p:spPr>
          <a:xfrm>
            <a:off x="4572000" y="1394801"/>
            <a:ext cx="4229100" cy="1581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1" name="Google Shape;201;p39"/>
          <p:cNvSpPr txBox="1"/>
          <p:nvPr>
            <p:ph idx="1" type="subTitle"/>
          </p:nvPr>
        </p:nvSpPr>
        <p:spPr>
          <a:xfrm>
            <a:off x="4572100" y="3040033"/>
            <a:ext cx="42291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latin typeface="Roche Sans Condensed Light"/>
                <a:ea typeface="Roche Sans Condensed Light"/>
                <a:cs typeface="Roche Sans Condensed Light"/>
                <a:sym typeface="Roche Sans Condensed Ligh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202" name="Google Shape;202;p39"/>
          <p:cNvSpPr/>
          <p:nvPr>
            <p:ph idx="2" type="pic"/>
          </p:nvPr>
        </p:nvSpPr>
        <p:spPr>
          <a:xfrm>
            <a:off x="0" y="-3450"/>
            <a:ext cx="4127100" cy="5150400"/>
          </a:xfrm>
          <a:prstGeom prst="rect">
            <a:avLst/>
          </a:prstGeom>
          <a:noFill/>
          <a:ln>
            <a:noFill/>
          </a:ln>
        </p:spPr>
      </p:sp>
      <p:pic>
        <p:nvPicPr>
          <p:cNvPr id="203" name="Google Shape;203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88632" y="264809"/>
            <a:ext cx="598050" cy="32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9"/>
          <p:cNvSpPr txBox="1"/>
          <p:nvPr>
            <p:ph idx="3" type="subTitle"/>
          </p:nvPr>
        </p:nvSpPr>
        <p:spPr>
          <a:xfrm>
            <a:off x="4572100" y="3542642"/>
            <a:ext cx="42291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205" name="Google Shape;205;p39"/>
          <p:cNvSpPr txBox="1"/>
          <p:nvPr>
            <p:ph idx="4" type="subTitle"/>
          </p:nvPr>
        </p:nvSpPr>
        <p:spPr>
          <a:xfrm>
            <a:off x="4572100" y="4846784"/>
            <a:ext cx="42291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- Title only">
  <p:cSld name="TITLE_AND_BODY_3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0"/>
          <p:cNvSpPr txBox="1"/>
          <p:nvPr>
            <p:ph idx="1" type="subTitle"/>
          </p:nvPr>
        </p:nvSpPr>
        <p:spPr>
          <a:xfrm>
            <a:off x="571450" y="760200"/>
            <a:ext cx="77172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00">
                <a:solidFill>
                  <a:srgbClr val="706B69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defRPr>
            </a:lvl1pPr>
            <a:lvl2pPr lvl="1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8" name="Google Shape;208;p40"/>
          <p:cNvSpPr txBox="1"/>
          <p:nvPr>
            <p:ph type="title"/>
          </p:nvPr>
        </p:nvSpPr>
        <p:spPr>
          <a:xfrm>
            <a:off x="571450" y="432675"/>
            <a:ext cx="7717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a - Title and 1 column" type="tx">
  <p:cSld name="TITLE_AND_BODY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1"/>
          <p:cNvSpPr txBox="1"/>
          <p:nvPr>
            <p:ph type="title"/>
          </p:nvPr>
        </p:nvSpPr>
        <p:spPr>
          <a:xfrm>
            <a:off x="571450" y="432675"/>
            <a:ext cx="7431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1" name="Google Shape;211;p41"/>
          <p:cNvSpPr txBox="1"/>
          <p:nvPr>
            <p:ph idx="1" type="subTitle"/>
          </p:nvPr>
        </p:nvSpPr>
        <p:spPr>
          <a:xfrm>
            <a:off x="571450" y="722100"/>
            <a:ext cx="74316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706B69"/>
              </a:buClr>
              <a:buSzPts val="1700"/>
              <a:buFont typeface="Arial"/>
              <a:buNone/>
              <a:defRPr sz="1700">
                <a:solidFill>
                  <a:srgbClr val="706B69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defRPr>
            </a:lvl1pPr>
            <a:lvl2pPr lvl="1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12" name="Google Shape;212;p41"/>
          <p:cNvSpPr txBox="1"/>
          <p:nvPr>
            <p:ph idx="2" type="body"/>
          </p:nvPr>
        </p:nvSpPr>
        <p:spPr>
          <a:xfrm>
            <a:off x="571450" y="1442675"/>
            <a:ext cx="8229600" cy="3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1400"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indent="-304800" lvl="1" marL="914400" rtl="0" algn="l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5pPr>
            <a:lvl6pPr indent="-3048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6pPr>
            <a:lvl7pPr indent="-3048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7pPr>
            <a:lvl8pPr indent="-3048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8pPr>
            <a:lvl9pPr indent="-3048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 - Chapter divider" type="secHead">
  <p:cSld name="SECTION_HEADER">
    <p:bg>
      <p:bgPr>
        <a:solidFill>
          <a:srgbClr val="F5F5F2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2"/>
          <p:cNvSpPr/>
          <p:nvPr/>
        </p:nvSpPr>
        <p:spPr>
          <a:xfrm>
            <a:off x="-75" y="-3375"/>
            <a:ext cx="9144000" cy="5150400"/>
          </a:xfrm>
          <a:prstGeom prst="rect">
            <a:avLst/>
          </a:prstGeom>
          <a:solidFill>
            <a:srgbClr val="F5F5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2"/>
          <p:cNvSpPr txBox="1"/>
          <p:nvPr>
            <p:ph type="title"/>
          </p:nvPr>
        </p:nvSpPr>
        <p:spPr>
          <a:xfrm>
            <a:off x="571450" y="2150850"/>
            <a:ext cx="82608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6" name="Google Shape;216;p42"/>
          <p:cNvSpPr/>
          <p:nvPr/>
        </p:nvSpPr>
        <p:spPr>
          <a:xfrm rot="5400000">
            <a:off x="9126141" y="2565750"/>
            <a:ext cx="24900" cy="120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88632" y="264809"/>
            <a:ext cx="598050" cy="321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8" name="Google Shape;218;p42"/>
          <p:cNvCxnSpPr/>
          <p:nvPr/>
        </p:nvCxnSpPr>
        <p:spPr>
          <a:xfrm flipH="1">
            <a:off x="6914479" y="2571748"/>
            <a:ext cx="2222400" cy="257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9" name="Google Shape;219;p42"/>
          <p:cNvCxnSpPr/>
          <p:nvPr/>
        </p:nvCxnSpPr>
        <p:spPr>
          <a:xfrm>
            <a:off x="6900875" y="-4750"/>
            <a:ext cx="2236200" cy="257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 - Chapter divider" type="secHead">
  <p:cSld name="SECTION_HEADER">
    <p:bg>
      <p:bgPr>
        <a:solidFill>
          <a:srgbClr val="F5F5F2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-75" y="-3375"/>
            <a:ext cx="9144000" cy="5150400"/>
          </a:xfrm>
          <a:prstGeom prst="rect">
            <a:avLst/>
          </a:prstGeom>
          <a:solidFill>
            <a:srgbClr val="F5F5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5"/>
          <p:cNvSpPr txBox="1"/>
          <p:nvPr>
            <p:ph type="title"/>
          </p:nvPr>
        </p:nvSpPr>
        <p:spPr>
          <a:xfrm>
            <a:off x="571450" y="2150850"/>
            <a:ext cx="82608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5"/>
          <p:cNvSpPr/>
          <p:nvPr/>
        </p:nvSpPr>
        <p:spPr>
          <a:xfrm rot="5400000">
            <a:off x="9126141" y="2565750"/>
            <a:ext cx="24900" cy="120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88632" y="264809"/>
            <a:ext cx="598050" cy="321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Google Shape;28;p5"/>
          <p:cNvCxnSpPr/>
          <p:nvPr/>
        </p:nvCxnSpPr>
        <p:spPr>
          <a:xfrm flipH="1">
            <a:off x="6914479" y="2571748"/>
            <a:ext cx="2222400" cy="257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" name="Google Shape;29;p5"/>
          <p:cNvCxnSpPr/>
          <p:nvPr/>
        </p:nvCxnSpPr>
        <p:spPr>
          <a:xfrm>
            <a:off x="6900875" y="-4750"/>
            <a:ext cx="2236200" cy="257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 - Table of contents">
  <p:cSld name="SECTION_HEADER_2">
    <p:bg>
      <p:bgPr>
        <a:solidFill>
          <a:srgbClr val="F5F5F2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3"/>
          <p:cNvSpPr/>
          <p:nvPr/>
        </p:nvSpPr>
        <p:spPr>
          <a:xfrm>
            <a:off x="-75" y="-3375"/>
            <a:ext cx="9144000" cy="5150400"/>
          </a:xfrm>
          <a:prstGeom prst="rect">
            <a:avLst/>
          </a:prstGeom>
          <a:solidFill>
            <a:srgbClr val="F5F5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3"/>
          <p:cNvSpPr txBox="1"/>
          <p:nvPr>
            <p:ph type="title"/>
          </p:nvPr>
        </p:nvSpPr>
        <p:spPr>
          <a:xfrm>
            <a:off x="571450" y="2150850"/>
            <a:ext cx="43044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23" name="Google Shape;223;p43"/>
          <p:cNvCxnSpPr/>
          <p:nvPr/>
        </p:nvCxnSpPr>
        <p:spPr>
          <a:xfrm flipH="1">
            <a:off x="2805632" y="2571748"/>
            <a:ext cx="2222400" cy="257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4" name="Google Shape;224;p43"/>
          <p:cNvCxnSpPr/>
          <p:nvPr/>
        </p:nvCxnSpPr>
        <p:spPr>
          <a:xfrm>
            <a:off x="2792028" y="-4750"/>
            <a:ext cx="2236200" cy="257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5" name="Google Shape;225;p43"/>
          <p:cNvCxnSpPr/>
          <p:nvPr/>
        </p:nvCxnSpPr>
        <p:spPr>
          <a:xfrm>
            <a:off x="5039800" y="-3000"/>
            <a:ext cx="0" cy="516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6" name="Google Shape;226;p43"/>
          <p:cNvSpPr txBox="1"/>
          <p:nvPr>
            <p:ph idx="1" type="body"/>
          </p:nvPr>
        </p:nvSpPr>
        <p:spPr>
          <a:xfrm>
            <a:off x="5641200" y="586475"/>
            <a:ext cx="3159900" cy="393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pic>
        <p:nvPicPr>
          <p:cNvPr id="227" name="Google Shape;227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88632" y="264809"/>
            <a:ext cx="598050" cy="32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 - Quote (long)">
  <p:cSld name="TITLE_AND_BODY_2_1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4"/>
          <p:cNvSpPr txBox="1"/>
          <p:nvPr>
            <p:ph idx="1" type="subTitle"/>
          </p:nvPr>
        </p:nvSpPr>
        <p:spPr>
          <a:xfrm>
            <a:off x="1675600" y="1002600"/>
            <a:ext cx="5793000" cy="2664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i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0" name="Google Shape;230;p44"/>
          <p:cNvSpPr txBox="1"/>
          <p:nvPr>
            <p:ph idx="2" type="subTitle"/>
          </p:nvPr>
        </p:nvSpPr>
        <p:spPr>
          <a:xfrm>
            <a:off x="1675600" y="3726225"/>
            <a:ext cx="57930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108">
          <p15:clr>
            <a:srgbClr val="FA7B17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8 - Quote (short)">
  <p:cSld name="TITLE_AND_BODY_2_1_1_1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5"/>
          <p:cNvSpPr txBox="1"/>
          <p:nvPr>
            <p:ph idx="1" type="subTitle"/>
          </p:nvPr>
        </p:nvSpPr>
        <p:spPr>
          <a:xfrm>
            <a:off x="3826350" y="1442675"/>
            <a:ext cx="4974600" cy="2546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i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3" name="Google Shape;233;p45"/>
          <p:cNvSpPr txBox="1"/>
          <p:nvPr>
            <p:ph idx="2" type="subTitle"/>
          </p:nvPr>
        </p:nvSpPr>
        <p:spPr>
          <a:xfrm>
            <a:off x="3826350" y="3989525"/>
            <a:ext cx="49746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34" name="Google Shape;234;p45"/>
          <p:cNvSpPr/>
          <p:nvPr>
            <p:ph idx="3" type="pic"/>
          </p:nvPr>
        </p:nvSpPr>
        <p:spPr>
          <a:xfrm>
            <a:off x="0" y="1442675"/>
            <a:ext cx="3345600" cy="2844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 - Blank" type="title">
  <p:cSld name="TITLE">
    <p:bg>
      <p:bgPr>
        <a:solidFill>
          <a:srgbClr val="000000">
            <a:alpha val="0"/>
          </a:srgbClr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165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3075">
          <p15:clr>
            <a:srgbClr val="FA7B17"/>
          </p15:clr>
        </p15:guide>
        <p15:guide id="4" pos="360">
          <p15:clr>
            <a:srgbClr val="FA7B17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b - Title and 1 column with picture">
  <p:cSld name="TITLE_AND_BODY_4_1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7"/>
          <p:cNvSpPr/>
          <p:nvPr>
            <p:ph idx="2" type="pic"/>
          </p:nvPr>
        </p:nvSpPr>
        <p:spPr>
          <a:xfrm>
            <a:off x="5609275" y="1436225"/>
            <a:ext cx="3534600" cy="3399000"/>
          </a:xfrm>
          <a:prstGeom prst="rect">
            <a:avLst/>
          </a:prstGeom>
          <a:noFill/>
          <a:ln>
            <a:noFill/>
          </a:ln>
        </p:spPr>
      </p:sp>
      <p:sp>
        <p:nvSpPr>
          <p:cNvPr id="238" name="Google Shape;238;p47"/>
          <p:cNvSpPr txBox="1"/>
          <p:nvPr>
            <p:ph idx="1" type="body"/>
          </p:nvPr>
        </p:nvSpPr>
        <p:spPr>
          <a:xfrm>
            <a:off x="571450" y="1442675"/>
            <a:ext cx="4694700" cy="3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l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5pPr>
            <a:lvl6pPr indent="-3048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6pPr>
            <a:lvl7pPr indent="-3048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7pPr>
            <a:lvl8pPr indent="-3048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8pPr>
            <a:lvl9pPr indent="-3048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9pPr>
          </a:lstStyle>
          <a:p/>
        </p:txBody>
      </p:sp>
      <p:sp>
        <p:nvSpPr>
          <p:cNvPr id="239" name="Google Shape;239;p47"/>
          <p:cNvSpPr txBox="1"/>
          <p:nvPr>
            <p:ph idx="3" type="subTitle"/>
          </p:nvPr>
        </p:nvSpPr>
        <p:spPr>
          <a:xfrm>
            <a:off x="571450" y="722100"/>
            <a:ext cx="74316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700">
                <a:solidFill>
                  <a:srgbClr val="706B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0" name="Google Shape;240;p47"/>
          <p:cNvSpPr txBox="1"/>
          <p:nvPr>
            <p:ph type="title"/>
          </p:nvPr>
        </p:nvSpPr>
        <p:spPr>
          <a:xfrm>
            <a:off x="571450" y="432675"/>
            <a:ext cx="7431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 - Title and 3 columns">
  <p:cSld name="TITLE_AND_BODY_2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8"/>
          <p:cNvSpPr txBox="1"/>
          <p:nvPr>
            <p:ph idx="1" type="body"/>
          </p:nvPr>
        </p:nvSpPr>
        <p:spPr>
          <a:xfrm flipH="1">
            <a:off x="571400" y="1442675"/>
            <a:ext cx="2609100" cy="3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43" name="Google Shape;243;p48"/>
          <p:cNvSpPr txBox="1"/>
          <p:nvPr>
            <p:ph idx="2" type="body"/>
          </p:nvPr>
        </p:nvSpPr>
        <p:spPr>
          <a:xfrm flipH="1">
            <a:off x="3381700" y="1442675"/>
            <a:ext cx="2609100" cy="3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44" name="Google Shape;244;p48"/>
          <p:cNvSpPr txBox="1"/>
          <p:nvPr>
            <p:ph idx="3" type="body"/>
          </p:nvPr>
        </p:nvSpPr>
        <p:spPr>
          <a:xfrm flipH="1">
            <a:off x="6192000" y="1442675"/>
            <a:ext cx="2609100" cy="3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45" name="Google Shape;245;p48"/>
          <p:cNvSpPr txBox="1"/>
          <p:nvPr>
            <p:ph idx="4" type="subTitle"/>
          </p:nvPr>
        </p:nvSpPr>
        <p:spPr>
          <a:xfrm>
            <a:off x="571450" y="722100"/>
            <a:ext cx="74316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706B69"/>
              </a:buClr>
              <a:buSzPts val="1700"/>
              <a:buFont typeface="Arial"/>
              <a:buNone/>
              <a:defRPr sz="1700">
                <a:solidFill>
                  <a:srgbClr val="706B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46" name="Google Shape;246;p48"/>
          <p:cNvSpPr txBox="1"/>
          <p:nvPr>
            <p:ph type="title"/>
          </p:nvPr>
        </p:nvSpPr>
        <p:spPr>
          <a:xfrm>
            <a:off x="571450" y="432675"/>
            <a:ext cx="7431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114">
          <p15:clr>
            <a:srgbClr val="FA7B17"/>
          </p15:clr>
        </p15:guide>
        <p15:guide id="2" pos="3790">
          <p15:clr>
            <a:srgbClr val="FA7B17"/>
          </p15:clr>
        </p15:guide>
        <p15:guide id="3" pos="2036">
          <p15:clr>
            <a:srgbClr val="FA7B17"/>
          </p15:clr>
        </p15:guide>
        <p15:guide id="4" pos="3868">
          <p15:clr>
            <a:srgbClr val="FA7B17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 - Title and 2 columns">
  <p:cSld name="TITLE_AND_BODY_2_2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9"/>
          <p:cNvSpPr txBox="1"/>
          <p:nvPr>
            <p:ph idx="1" type="body"/>
          </p:nvPr>
        </p:nvSpPr>
        <p:spPr>
          <a:xfrm flipH="1">
            <a:off x="571450" y="1442675"/>
            <a:ext cx="3926700" cy="3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49" name="Google Shape;249;p49"/>
          <p:cNvSpPr txBox="1"/>
          <p:nvPr>
            <p:ph idx="2" type="body"/>
          </p:nvPr>
        </p:nvSpPr>
        <p:spPr>
          <a:xfrm flipH="1">
            <a:off x="4869300" y="1442675"/>
            <a:ext cx="3926700" cy="3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50" name="Google Shape;250;p49"/>
          <p:cNvSpPr txBox="1"/>
          <p:nvPr>
            <p:ph idx="3" type="subTitle"/>
          </p:nvPr>
        </p:nvSpPr>
        <p:spPr>
          <a:xfrm>
            <a:off x="571450" y="722100"/>
            <a:ext cx="74316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706B69"/>
              </a:buClr>
              <a:buSzPts val="1700"/>
              <a:buFont typeface="Arial"/>
              <a:buNone/>
              <a:defRPr sz="1700">
                <a:solidFill>
                  <a:srgbClr val="706B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51" name="Google Shape;251;p49"/>
          <p:cNvSpPr txBox="1"/>
          <p:nvPr>
            <p:ph type="title"/>
          </p:nvPr>
        </p:nvSpPr>
        <p:spPr>
          <a:xfrm>
            <a:off x="571450" y="432675"/>
            <a:ext cx="7431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  <p15:guide id="2" pos="3034">
          <p15:clr>
            <a:srgbClr val="FA7B17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0"/>
          <p:cNvSpPr txBox="1"/>
          <p:nvPr>
            <p:ph type="title"/>
          </p:nvPr>
        </p:nvSpPr>
        <p:spPr>
          <a:xfrm>
            <a:off x="388328" y="339330"/>
            <a:ext cx="73629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54" name="Google Shape;254;p50"/>
          <p:cNvSpPr txBox="1"/>
          <p:nvPr>
            <p:ph idx="1" type="body"/>
          </p:nvPr>
        </p:nvSpPr>
        <p:spPr>
          <a:xfrm>
            <a:off x="397120" y="1329612"/>
            <a:ext cx="8354400" cy="3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23850" lvl="0" marL="457200" rtl="0" algn="l">
              <a:spcBef>
                <a:spcPts val="1100"/>
              </a:spcBef>
              <a:spcAft>
                <a:spcPts val="0"/>
              </a:spcAft>
              <a:buClr>
                <a:srgbClr val="7F7F7F"/>
              </a:buClr>
              <a:buSzPts val="1500"/>
              <a:buChar char="■"/>
              <a:defRPr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rtl="0" algn="l"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○"/>
              <a:defRPr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rtl="0" algn="l"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■"/>
              <a:defRPr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rtl="0" algn="l"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●"/>
              <a:defRPr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rtl="0" algn="l"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○"/>
              <a:defRPr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55" name="Google Shape;255;p50"/>
          <p:cNvSpPr txBox="1"/>
          <p:nvPr>
            <p:ph idx="10" type="dt"/>
          </p:nvPr>
        </p:nvSpPr>
        <p:spPr>
          <a:xfrm>
            <a:off x="397120" y="4802758"/>
            <a:ext cx="6929100" cy="1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50"/>
          <p:cNvSpPr txBox="1"/>
          <p:nvPr>
            <p:ph idx="12" type="sldNum"/>
          </p:nvPr>
        </p:nvSpPr>
        <p:spPr>
          <a:xfrm>
            <a:off x="397120" y="4802758"/>
            <a:ext cx="6929100" cy="1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 - Table of contents">
  <p:cSld name="SECTION_HEADER_2">
    <p:bg>
      <p:bgPr>
        <a:solidFill>
          <a:srgbClr val="F5F5F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-75" y="-3375"/>
            <a:ext cx="9144000" cy="5150400"/>
          </a:xfrm>
          <a:prstGeom prst="rect">
            <a:avLst/>
          </a:prstGeom>
          <a:solidFill>
            <a:srgbClr val="F5F5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6"/>
          <p:cNvSpPr txBox="1"/>
          <p:nvPr>
            <p:ph type="title"/>
          </p:nvPr>
        </p:nvSpPr>
        <p:spPr>
          <a:xfrm>
            <a:off x="571450" y="2150850"/>
            <a:ext cx="43044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33" name="Google Shape;33;p6"/>
          <p:cNvCxnSpPr/>
          <p:nvPr/>
        </p:nvCxnSpPr>
        <p:spPr>
          <a:xfrm flipH="1">
            <a:off x="2805632" y="2571748"/>
            <a:ext cx="2222400" cy="257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" name="Google Shape;34;p6"/>
          <p:cNvCxnSpPr/>
          <p:nvPr/>
        </p:nvCxnSpPr>
        <p:spPr>
          <a:xfrm>
            <a:off x="2792028" y="-4750"/>
            <a:ext cx="2236200" cy="257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" name="Google Shape;35;p6"/>
          <p:cNvCxnSpPr/>
          <p:nvPr/>
        </p:nvCxnSpPr>
        <p:spPr>
          <a:xfrm>
            <a:off x="5039800" y="-3000"/>
            <a:ext cx="0" cy="516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5641200" y="586475"/>
            <a:ext cx="3159900" cy="393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2pPr>
            <a:lvl3pPr indent="-3175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4pPr>
            <a:lvl5pPr indent="-3175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5pPr>
            <a:lvl6pPr indent="-3175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7pPr>
            <a:lvl8pPr indent="-3175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8pPr>
            <a:lvl9pPr indent="-317500" lvl="8" marL="41148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88632" y="264809"/>
            <a:ext cx="598050" cy="32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 - Quote (long)">
  <p:cSld name="TITLE_AND_BODY_2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idx="1" type="subTitle"/>
          </p:nvPr>
        </p:nvSpPr>
        <p:spPr>
          <a:xfrm>
            <a:off x="1675600" y="1002600"/>
            <a:ext cx="5793000" cy="2664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i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2" type="subTitle"/>
          </p:nvPr>
        </p:nvSpPr>
        <p:spPr>
          <a:xfrm>
            <a:off x="1675600" y="3726225"/>
            <a:ext cx="57930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108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8 - Quote (short)">
  <p:cSld name="TITLE_AND_BODY_2_1_1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idx="1" type="subTitle"/>
          </p:nvPr>
        </p:nvSpPr>
        <p:spPr>
          <a:xfrm>
            <a:off x="3826350" y="1442675"/>
            <a:ext cx="4974600" cy="2546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i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idx="2" type="subTitle"/>
          </p:nvPr>
        </p:nvSpPr>
        <p:spPr>
          <a:xfrm>
            <a:off x="3826350" y="3989525"/>
            <a:ext cx="49746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4" name="Google Shape;44;p8"/>
          <p:cNvSpPr/>
          <p:nvPr>
            <p:ph idx="3" type="pic"/>
          </p:nvPr>
        </p:nvSpPr>
        <p:spPr>
          <a:xfrm>
            <a:off x="0" y="1442675"/>
            <a:ext cx="3345600" cy="2844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 - Blank" type="title">
  <p:cSld name="TITLE">
    <p:bg>
      <p:bgPr>
        <a:solidFill>
          <a:srgbClr val="000000">
            <a:alpha val="0"/>
          </a:srgbClr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165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3075">
          <p15:clr>
            <a:srgbClr val="FA7B17"/>
          </p15:clr>
        </p15:guide>
        <p15:guide id="4" pos="360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b - Title and 1 column with picture">
  <p:cSld name="TITLE_AND_BODY_4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/>
          <p:nvPr>
            <p:ph idx="2" type="pic"/>
          </p:nvPr>
        </p:nvSpPr>
        <p:spPr>
          <a:xfrm>
            <a:off x="5609275" y="1436225"/>
            <a:ext cx="3534600" cy="3399000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571450" y="1442675"/>
            <a:ext cx="4694700" cy="3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2pPr>
            <a:lvl3pPr indent="-3048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3" type="subTitle"/>
          </p:nvPr>
        </p:nvSpPr>
        <p:spPr>
          <a:xfrm>
            <a:off x="571450" y="722100"/>
            <a:ext cx="74316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700">
                <a:solidFill>
                  <a:srgbClr val="706B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type="title"/>
          </p:nvPr>
        </p:nvSpPr>
        <p:spPr>
          <a:xfrm>
            <a:off x="571450" y="432675"/>
            <a:ext cx="7431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25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71450" y="432675"/>
            <a:ext cx="7717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71450" y="1442675"/>
            <a:ext cx="8229600" cy="31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rmAutofit/>
          </a:bodyPr>
          <a:lstStyle>
            <a:lvl1pPr indent="-31115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1533D8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/>
        </p:nvSpPr>
        <p:spPr>
          <a:xfrm>
            <a:off x="8247888" y="4764024"/>
            <a:ext cx="486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8E8"/>
              </a:buClr>
              <a:buSzPts val="300"/>
              <a:buFont typeface="Georgia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5458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544">
          <p15:clr>
            <a:srgbClr val="EA4335"/>
          </p15:clr>
        </p15:guide>
        <p15:guide id="2" pos="360">
          <p15:clr>
            <a:srgbClr val="EA4335"/>
          </p15:clr>
        </p15:guide>
        <p15:guide id="3" orient="horz" pos="369">
          <p15:clr>
            <a:srgbClr val="EA4335"/>
          </p15:clr>
        </p15:guide>
        <p15:guide id="4" orient="horz" pos="909">
          <p15:clr>
            <a:srgbClr val="EA4335"/>
          </p15:clr>
        </p15:guide>
        <p15:guide id="5" pos="5221">
          <p15:clr>
            <a:srgbClr val="EA4335"/>
          </p15:clr>
        </p15:guide>
        <p15:guide id="6" orient="horz" pos="3096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571450" y="432675"/>
            <a:ext cx="7717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571450" y="1442675"/>
            <a:ext cx="8229600" cy="31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rmAutofit/>
          </a:bodyPr>
          <a:lstStyle>
            <a:lvl1pPr indent="-311150" lvl="0" marL="457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che Sans Light"/>
              <a:buChar char="■"/>
              <a:defRPr sz="1600"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indent="-317500" lvl="1" marL="914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1533D8"/>
              </a:buClr>
              <a:buSzPts val="1400"/>
              <a:buFont typeface="Roche Sans Light"/>
              <a:buChar char="○"/>
              <a:defRPr sz="1400"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he Sans Light"/>
              <a:buChar char="■"/>
              <a:defRPr sz="1400"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che Sans Light"/>
              <a:buChar char="●"/>
              <a:defRPr sz="1400"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che Sans Light"/>
              <a:buChar char="○"/>
              <a:defRPr sz="1400"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che Sans Light"/>
              <a:buChar char="■"/>
              <a:defRPr sz="1400"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che Sans Light"/>
              <a:buChar char="●"/>
              <a:defRPr sz="1400"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che Sans Light"/>
              <a:buChar char="○"/>
              <a:defRPr sz="1400"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che Sans Light"/>
              <a:buChar char="■"/>
              <a:defRPr sz="1400"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descr=")]}'&#10;{&quot;branding&quot;:&quot;ROCHE_NEW&quot;,&quot;startSlideId&quot;:null,&quot;endSlideId&quot;:null,&quot;masterId&quot;:&quot;SLIDES_API916025361_8&quot;,&quot;theme&quot;:&quot;BLUE&quot;,&quot;defaultSlides&quot;:[&quot;SLIDES_API916025361_84&quot;,&quot;SLIDES_API916025361_164&quot;,&quot;SLIDES_API916025361_243&quot;,&quot;SLIDES_API916025361_320&quot;,&quot;SLIDES_API916025361_396&quot;,&quot;SLIDES_API916025361_474&quot;,&quot;SLIDES_API916025361_552&quot;,&quot;SLIDES_API916025361_629&quot;,&quot;SLIDES_API916025361_707&quot;,&quot;SLIDES_API916025361_782&quot;,&quot;SLIDES_API916025361_864&quot;,&quot;SLIDES_API916025361_944&quot;,&quot;SLIDES_API916025361_1023&quot;,&quot;SLIDES_API916025361_1104&quot;,&quot;SLIDES_API916025361_1184&quot;,&quot;SLIDES_API916025361_1263&quot;,&quot;SLIDES_API916025361_1346&quot;]}" id="69" name="Google Shape;69;p14"/>
          <p:cNvSpPr/>
          <p:nvPr/>
        </p:nvSpPr>
        <p:spPr>
          <a:xfrm>
            <a:off x="3632725" y="41200"/>
            <a:ext cx="192300" cy="1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8252350" y="4763490"/>
            <a:ext cx="5487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latin typeface="Roche Sans Light"/>
                <a:ea typeface="Roche Sans Light"/>
                <a:cs typeface="Roche Sans Light"/>
                <a:sym typeface="Roche Sans Light"/>
              </a:rPr>
              <a:t>‹#›</a:t>
            </a:fld>
            <a:endParaRPr sz="900"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544">
          <p15:clr>
            <a:srgbClr val="EA4335"/>
          </p15:clr>
        </p15:guide>
        <p15:guide id="2" pos="360">
          <p15:clr>
            <a:srgbClr val="EA4335"/>
          </p15:clr>
        </p15:guide>
        <p15:guide id="3" orient="horz" pos="369">
          <p15:clr>
            <a:srgbClr val="EA4335"/>
          </p15:clr>
        </p15:guide>
        <p15:guide id="4" orient="horz" pos="909">
          <p15:clr>
            <a:srgbClr val="EA4335"/>
          </p15:clr>
        </p15:guide>
        <p15:guide id="5" pos="5221">
          <p15:clr>
            <a:srgbClr val="EA4335"/>
          </p15:clr>
        </p15:guide>
        <p15:guide id="6" orient="horz" pos="3076">
          <p15:clr>
            <a:srgbClr val="EA4335"/>
          </p15:clr>
        </p15:guide>
        <p15:guide id="7" orient="horz" pos="167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8"/>
          <p:cNvSpPr txBox="1"/>
          <p:nvPr>
            <p:ph type="title"/>
          </p:nvPr>
        </p:nvSpPr>
        <p:spPr>
          <a:xfrm>
            <a:off x="571450" y="432675"/>
            <a:ext cx="7717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6" name="Google Shape;196;p38"/>
          <p:cNvSpPr txBox="1"/>
          <p:nvPr>
            <p:ph idx="1" type="body"/>
          </p:nvPr>
        </p:nvSpPr>
        <p:spPr>
          <a:xfrm>
            <a:off x="571450" y="1442675"/>
            <a:ext cx="8229600" cy="31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rmAutofit/>
          </a:bodyPr>
          <a:lstStyle>
            <a:lvl1pPr indent="-31115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1533D8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7" name="Google Shape;197;p38"/>
          <p:cNvSpPr txBox="1"/>
          <p:nvPr/>
        </p:nvSpPr>
        <p:spPr>
          <a:xfrm>
            <a:off x="8247888" y="4764024"/>
            <a:ext cx="486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8E8"/>
              </a:buClr>
              <a:buSzPts val="300"/>
              <a:buFont typeface="Georgia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5458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544">
          <p15:clr>
            <a:srgbClr val="EA4335"/>
          </p15:clr>
        </p15:guide>
        <p15:guide id="2" pos="360">
          <p15:clr>
            <a:srgbClr val="EA4335"/>
          </p15:clr>
        </p15:guide>
        <p15:guide id="3" orient="horz" pos="369">
          <p15:clr>
            <a:srgbClr val="EA4335"/>
          </p15:clr>
        </p15:guide>
        <p15:guide id="4" orient="horz" pos="909">
          <p15:clr>
            <a:srgbClr val="EA4335"/>
          </p15:clr>
        </p15:guide>
        <p15:guide id="5" pos="5221">
          <p15:clr>
            <a:srgbClr val="EA4335"/>
          </p15:clr>
        </p15:guide>
        <p15:guide id="6" orient="horz" pos="309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6.png"/><Relationship Id="rId5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g"/><Relationship Id="rId4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Relationship Id="rId4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citycancerchallenge.org/uploads/2020/09/C_Cans-Constructive-Engagement-Framework.pdf" TargetMode="External"/><Relationship Id="rId4" Type="http://schemas.openxmlformats.org/officeDocument/2006/relationships/hyperlink" Target="https://citycancerchallenge.org/uploads/2020/09/C_Cans-Constructive-Engagement-Framework.pdf" TargetMode="External"/><Relationship Id="rId5" Type="http://schemas.openxmlformats.org/officeDocument/2006/relationships/hyperlink" Target="https://citycancerchallenge.org/uploads/2020/09/C_Cans-Constructive-Engagement-Framework.pdf" TargetMode="External"/><Relationship Id="rId6" Type="http://schemas.openxmlformats.org/officeDocument/2006/relationships/image" Target="../media/image16.png"/><Relationship Id="rId7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jpg"/><Relationship Id="rId4" Type="http://schemas.openxmlformats.org/officeDocument/2006/relationships/image" Target="../media/image22.png"/><Relationship Id="rId5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1"/>
          <p:cNvSpPr txBox="1"/>
          <p:nvPr>
            <p:ph type="ctrTitle"/>
          </p:nvPr>
        </p:nvSpPr>
        <p:spPr>
          <a:xfrm>
            <a:off x="4572000" y="1394801"/>
            <a:ext cx="4229100" cy="1581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C</a:t>
            </a:r>
            <a:r>
              <a:rPr lang="en-US"/>
              <a:t>ollaboration Framework</a:t>
            </a:r>
            <a:endParaRPr/>
          </a:p>
        </p:txBody>
      </p:sp>
      <p:sp>
        <p:nvSpPr>
          <p:cNvPr id="262" name="Google Shape;262;p51"/>
          <p:cNvSpPr txBox="1"/>
          <p:nvPr>
            <p:ph idx="3" type="subTitle"/>
          </p:nvPr>
        </p:nvSpPr>
        <p:spPr>
          <a:xfrm>
            <a:off x="4572100" y="3542642"/>
            <a:ext cx="42291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300"/>
              <a:t>Template</a:t>
            </a:r>
            <a:br>
              <a:rPr lang="en-US"/>
            </a:br>
            <a:endParaRPr/>
          </a:p>
          <a:p>
            <a:pPr indent="-311150" lvl="0" marL="311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-311150" lvl="0" marL="311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-311150" lvl="0" marL="311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-311150" lvl="0" marL="311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-311150" lvl="0" marL="311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3" name="Google Shape;263;p51"/>
          <p:cNvSpPr/>
          <p:nvPr/>
        </p:nvSpPr>
        <p:spPr>
          <a:xfrm>
            <a:off x="4572000" y="1556918"/>
            <a:ext cx="609600" cy="609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4" name="Google Shape;264;p51"/>
          <p:cNvCxnSpPr/>
          <p:nvPr/>
        </p:nvCxnSpPr>
        <p:spPr>
          <a:xfrm>
            <a:off x="5288280" y="1861718"/>
            <a:ext cx="3855600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A group of people standing around papers&#10;&#10;Description automatically generated with low confidence" id="265" name="Google Shape;265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450"/>
            <a:ext cx="4127100" cy="515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62112" y="1647030"/>
            <a:ext cx="429376" cy="42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51"/>
          <p:cNvPicPr preferRelativeResize="0"/>
          <p:nvPr/>
        </p:nvPicPr>
        <p:blipFill rotWithShape="1">
          <a:blip r:embed="rId5">
            <a:alphaModFix/>
          </a:blip>
          <a:srcRect b="1279" l="0" r="0" t="15629"/>
          <a:stretch/>
        </p:blipFill>
        <p:spPr>
          <a:xfrm>
            <a:off x="0" y="-3450"/>
            <a:ext cx="41271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60"/>
          <p:cNvSpPr txBox="1"/>
          <p:nvPr>
            <p:ph type="title"/>
          </p:nvPr>
        </p:nvSpPr>
        <p:spPr>
          <a:xfrm>
            <a:off x="571450" y="432675"/>
            <a:ext cx="7431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rPr lang="en-US"/>
              <a:t>Monitoring, Evaluation and Reporting - </a:t>
            </a:r>
            <a:r>
              <a:rPr lang="en-US">
                <a:solidFill>
                  <a:schemeClr val="accent4"/>
                </a:solidFill>
              </a:rPr>
              <a:t>examples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730" name="Google Shape;730;p60"/>
          <p:cNvSpPr/>
          <p:nvPr/>
        </p:nvSpPr>
        <p:spPr>
          <a:xfrm rot="-5400000">
            <a:off x="-35101" y="1622534"/>
            <a:ext cx="1696200" cy="48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Prioritized programs (global and city)</a:t>
            </a:r>
            <a:endParaRPr/>
          </a:p>
        </p:txBody>
      </p:sp>
      <p:sp>
        <p:nvSpPr>
          <p:cNvPr id="731" name="Google Shape;731;p60"/>
          <p:cNvSpPr/>
          <p:nvPr/>
        </p:nvSpPr>
        <p:spPr>
          <a:xfrm rot="-5400000">
            <a:off x="170201" y="3199960"/>
            <a:ext cx="1285500" cy="48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Local </a:t>
            </a:r>
            <a:r>
              <a:rPr b="0" i="0" lang="en-US" sz="1050" u="none" cap="none" strike="noStrike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programs</a:t>
            </a:r>
            <a:endParaRPr/>
          </a:p>
        </p:txBody>
      </p:sp>
      <p:graphicFrame>
        <p:nvGraphicFramePr>
          <p:cNvPr id="732" name="Google Shape;732;p60"/>
          <p:cNvGraphicFramePr/>
          <p:nvPr/>
        </p:nvGraphicFramePr>
        <p:xfrm>
          <a:off x="1145172" y="1005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{C6FCB56F-788E-4FC1-94BB-9457DC0E40E8}</a:tableStyleId>
              </a:tblPr>
              <a:tblGrid>
                <a:gridCol w="1651100"/>
                <a:gridCol w="4069150"/>
                <a:gridCol w="1942100"/>
              </a:tblGrid>
              <a:tr h="127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Roche Sans Medium"/>
                          <a:ea typeface="Roche Sans Medium"/>
                          <a:cs typeface="Roche Sans Medium"/>
                          <a:sym typeface="Roche Sans Medium"/>
                        </a:rPr>
                        <a:t>Deliverable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Roche Sans Medium"/>
                        <a:ea typeface="Roche Sans Medium"/>
                        <a:cs typeface="Roche Sans Medium"/>
                        <a:sym typeface="Roche Sans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Roche Sans Medium"/>
                          <a:ea typeface="Roche Sans Medium"/>
                          <a:cs typeface="Roche Sans Medium"/>
                          <a:sym typeface="Roche Sans Medium"/>
                        </a:rPr>
                        <a:t>Description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Roche Sans Medium"/>
                        <a:ea typeface="Roche Sans Medium"/>
                        <a:cs typeface="Roche Sans Medium"/>
                        <a:sym typeface="Roche Sans Medium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Roche Sans Medium"/>
                          <a:ea typeface="Roche Sans Medium"/>
                          <a:cs typeface="Roche Sans Medium"/>
                          <a:sym typeface="Roche Sans Medium"/>
                        </a:rPr>
                        <a:t>Team accountable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Roche Sans Medium"/>
                        <a:ea typeface="Roche Sans Medium"/>
                        <a:cs typeface="Roche Sans Medium"/>
                        <a:sym typeface="Roche Sans Medium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445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M&amp;E common framework</a:t>
                      </a:r>
                      <a:endParaRPr sz="900" u="none" cap="none" strike="noStrike">
                        <a:solidFill>
                          <a:schemeClr val="accent4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The framework will use existing KPIs as much as possible. Framework will be updated annually.  Baselines will be established.</a:t>
                      </a:r>
                      <a:endParaRPr sz="900" u="none" cap="none" strike="noStrike">
                        <a:solidFill>
                          <a:schemeClr val="accent4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>
                        <a:solidFill>
                          <a:schemeClr val="lt1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Quarterly progress report</a:t>
                      </a:r>
                      <a:endParaRPr sz="900" u="none" cap="none" strike="noStrike">
                        <a:solidFill>
                          <a:schemeClr val="accent4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Reporting on the progress made on the KPIs will be done quarterly and discussed by the core team</a:t>
                      </a:r>
                      <a:endParaRPr sz="900" u="none" cap="none" strike="noStrike">
                        <a:solidFill>
                          <a:schemeClr val="accent4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>
                        <a:solidFill>
                          <a:schemeClr val="lt1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chemeClr val="lt1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Annual report</a:t>
                      </a:r>
                      <a:endParaRPr sz="900" u="none" cap="none" strike="noStrike">
                        <a:solidFill>
                          <a:schemeClr val="lt1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chemeClr val="lt1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Annual report will be created summarizing the impact/progress made together, based on the M&amp;E framework</a:t>
                      </a:r>
                      <a:endParaRPr sz="900" u="none" cap="none" strike="noStrike">
                        <a:solidFill>
                          <a:schemeClr val="lt1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>
                        <a:solidFill>
                          <a:schemeClr val="lt1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33" name="Google Shape;733;p60"/>
          <p:cNvGraphicFramePr/>
          <p:nvPr/>
        </p:nvGraphicFramePr>
        <p:xfrm>
          <a:off x="1143000" y="2798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{C6FCB56F-788E-4FC1-94BB-9457DC0E40E8}</a:tableStyleId>
              </a:tblPr>
              <a:tblGrid>
                <a:gridCol w="1655400"/>
                <a:gridCol w="4069150"/>
                <a:gridCol w="1942100"/>
              </a:tblGrid>
              <a:tr h="344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Roche Sans Medium"/>
                          <a:ea typeface="Roche Sans Medium"/>
                          <a:cs typeface="Roche Sans Medium"/>
                          <a:sym typeface="Roche Sans Medium"/>
                        </a:rPr>
                        <a:t>Deliverable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Roche Sans Medium"/>
                        <a:ea typeface="Roche Sans Medium"/>
                        <a:cs typeface="Roche Sans Medium"/>
                        <a:sym typeface="Roche Sans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Roche Sans Medium"/>
                          <a:ea typeface="Roche Sans Medium"/>
                          <a:cs typeface="Roche Sans Medium"/>
                          <a:sym typeface="Roche Sans Medium"/>
                        </a:rPr>
                        <a:t>Description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Roche Sans Medium"/>
                        <a:ea typeface="Roche Sans Medium"/>
                        <a:cs typeface="Roche Sans Medium"/>
                        <a:sym typeface="Roche Sans Medium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Roche Sans Medium"/>
                          <a:ea typeface="Roche Sans Medium"/>
                          <a:cs typeface="Roche Sans Medium"/>
                          <a:sym typeface="Roche Sans Medium"/>
                        </a:rPr>
                        <a:t>Team accountable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Roche Sans Medium"/>
                        <a:ea typeface="Roche Sans Medium"/>
                        <a:cs typeface="Roche Sans Medium"/>
                        <a:sym typeface="Roche Sans Medium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470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chemeClr val="accent3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Quarterly progress report and meeting</a:t>
                      </a:r>
                      <a:endParaRPr sz="900" u="none" cap="none" strike="noStrike">
                        <a:solidFill>
                          <a:schemeClr val="accent3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>
                          <a:solidFill>
                            <a:schemeClr val="accent3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P</a:t>
                      </a:r>
                      <a:r>
                        <a:rPr lang="en-US" sz="900" u="none" cap="none" strike="noStrike">
                          <a:solidFill>
                            <a:schemeClr val="accent3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rovide a brief quarterly report for each city, and hold a meeting between the </a:t>
                      </a:r>
                      <a:r>
                        <a:rPr lang="en-US" sz="900">
                          <a:solidFill>
                            <a:schemeClr val="accent3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local</a:t>
                      </a:r>
                      <a:r>
                        <a:rPr lang="en-US" sz="900" u="none" cap="none" strike="noStrike">
                          <a:solidFill>
                            <a:schemeClr val="accent3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 manager and affiliate to review progress.</a:t>
                      </a:r>
                      <a:endParaRPr sz="900" u="none" cap="none" strike="noStrike">
                        <a:solidFill>
                          <a:schemeClr val="accent3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>
                        <a:solidFill>
                          <a:schemeClr val="lt1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0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chemeClr val="accent3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Annual report (consolidated with global report)</a:t>
                      </a:r>
                      <a:endParaRPr sz="900" u="none" cap="none" strike="noStrike">
                        <a:solidFill>
                          <a:schemeClr val="accent3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chemeClr val="accent3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Annual report will be created summarizing the impact/progress made together and will be made, according to the M&amp;E plan</a:t>
                      </a:r>
                      <a:endParaRPr sz="900" u="none" cap="none" strike="noStrike">
                        <a:solidFill>
                          <a:schemeClr val="accent3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>
                        <a:solidFill>
                          <a:schemeClr val="lt1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734" name="Google Shape;734;p60"/>
          <p:cNvGrpSpPr/>
          <p:nvPr/>
        </p:nvGrpSpPr>
        <p:grpSpPr>
          <a:xfrm>
            <a:off x="2466602" y="2851698"/>
            <a:ext cx="236715" cy="232372"/>
            <a:chOff x="8447088" y="2894014"/>
            <a:chExt cx="346075" cy="339725"/>
          </a:xfrm>
        </p:grpSpPr>
        <p:sp>
          <p:nvSpPr>
            <p:cNvPr id="735" name="Google Shape;735;p60"/>
            <p:cNvSpPr/>
            <p:nvPr/>
          </p:nvSpPr>
          <p:spPr>
            <a:xfrm>
              <a:off x="8447088" y="2954339"/>
              <a:ext cx="211138" cy="166688"/>
            </a:xfrm>
            <a:custGeom>
              <a:rect b="b" l="l" r="r" t="t"/>
              <a:pathLst>
                <a:path extrusionOk="0" h="105" w="133">
                  <a:moveTo>
                    <a:pt x="57" y="105"/>
                  </a:moveTo>
                  <a:lnTo>
                    <a:pt x="0" y="105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133" y="1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60"/>
            <p:cNvSpPr/>
            <p:nvPr/>
          </p:nvSpPr>
          <p:spPr>
            <a:xfrm>
              <a:off x="8447088" y="2894014"/>
              <a:ext cx="211138" cy="60325"/>
            </a:xfrm>
            <a:custGeom>
              <a:rect b="b" l="l" r="r" t="t"/>
              <a:pathLst>
                <a:path extrusionOk="0" h="38" w="133">
                  <a:moveTo>
                    <a:pt x="133" y="38"/>
                  </a:moveTo>
                  <a:lnTo>
                    <a:pt x="0" y="38"/>
                  </a:lnTo>
                  <a:lnTo>
                    <a:pt x="38" y="0"/>
                  </a:lnTo>
                  <a:lnTo>
                    <a:pt x="95" y="0"/>
                  </a:lnTo>
                  <a:lnTo>
                    <a:pt x="133" y="3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37" name="Google Shape;737;p60"/>
            <p:cNvCxnSpPr/>
            <p:nvPr/>
          </p:nvCxnSpPr>
          <p:spPr>
            <a:xfrm>
              <a:off x="8553451" y="2894014"/>
              <a:ext cx="0" cy="6030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738" name="Google Shape;738;p60"/>
            <p:cNvSpPr/>
            <p:nvPr/>
          </p:nvSpPr>
          <p:spPr>
            <a:xfrm>
              <a:off x="8567738" y="3030539"/>
              <a:ext cx="225425" cy="203200"/>
            </a:xfrm>
            <a:custGeom>
              <a:rect b="b" l="l" r="r" t="t"/>
              <a:pathLst>
                <a:path extrusionOk="0" h="54" w="60">
                  <a:moveTo>
                    <a:pt x="40" y="32"/>
                  </a:moveTo>
                  <a:cubicBezTo>
                    <a:pt x="40" y="32"/>
                    <a:pt x="40" y="30"/>
                    <a:pt x="40" y="24"/>
                  </a:cubicBezTo>
                  <a:cubicBezTo>
                    <a:pt x="6" y="24"/>
                    <a:pt x="0" y="54"/>
                    <a:pt x="0" y="54"/>
                  </a:cubicBezTo>
                  <a:cubicBezTo>
                    <a:pt x="0" y="54"/>
                    <a:pt x="0" y="8"/>
                    <a:pt x="40" y="8"/>
                  </a:cubicBezTo>
                  <a:cubicBezTo>
                    <a:pt x="40" y="6"/>
                    <a:pt x="40" y="0"/>
                    <a:pt x="40" y="0"/>
                  </a:cubicBezTo>
                  <a:cubicBezTo>
                    <a:pt x="60" y="16"/>
                    <a:pt x="60" y="16"/>
                    <a:pt x="60" y="16"/>
                  </a:cubicBezTo>
                  <a:lnTo>
                    <a:pt x="40" y="32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9" name="Google Shape;739;p60"/>
          <p:cNvGrpSpPr/>
          <p:nvPr/>
        </p:nvGrpSpPr>
        <p:grpSpPr>
          <a:xfrm>
            <a:off x="6525265" y="2852203"/>
            <a:ext cx="235629" cy="231286"/>
            <a:chOff x="9169401" y="4700588"/>
            <a:chExt cx="344487" cy="338137"/>
          </a:xfrm>
        </p:grpSpPr>
        <p:cxnSp>
          <p:nvCxnSpPr>
            <p:cNvPr id="740" name="Google Shape;740;p60"/>
            <p:cNvCxnSpPr/>
            <p:nvPr/>
          </p:nvCxnSpPr>
          <p:spPr>
            <a:xfrm>
              <a:off x="9213851" y="4789488"/>
              <a:ext cx="68400" cy="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41" name="Google Shape;741;p60"/>
            <p:cNvCxnSpPr/>
            <p:nvPr/>
          </p:nvCxnSpPr>
          <p:spPr>
            <a:xfrm>
              <a:off x="9213851" y="4835525"/>
              <a:ext cx="120600" cy="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42" name="Google Shape;742;p60"/>
            <p:cNvCxnSpPr/>
            <p:nvPr/>
          </p:nvCxnSpPr>
          <p:spPr>
            <a:xfrm>
              <a:off x="9213851" y="4879975"/>
              <a:ext cx="90600" cy="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43" name="Google Shape;743;p60"/>
            <p:cNvCxnSpPr/>
            <p:nvPr/>
          </p:nvCxnSpPr>
          <p:spPr>
            <a:xfrm>
              <a:off x="9213851" y="4926013"/>
              <a:ext cx="74700" cy="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744" name="Google Shape;744;p60"/>
            <p:cNvSpPr/>
            <p:nvPr/>
          </p:nvSpPr>
          <p:spPr>
            <a:xfrm>
              <a:off x="9348788" y="4873625"/>
              <a:ext cx="165100" cy="165100"/>
            </a:xfrm>
            <a:custGeom>
              <a:rect b="b" l="l" r="r" t="t"/>
              <a:pathLst>
                <a:path extrusionOk="0" h="104" w="104">
                  <a:moveTo>
                    <a:pt x="33" y="94"/>
                  </a:moveTo>
                  <a:lnTo>
                    <a:pt x="0" y="104"/>
                  </a:lnTo>
                  <a:lnTo>
                    <a:pt x="10" y="71"/>
                  </a:lnTo>
                  <a:lnTo>
                    <a:pt x="81" y="0"/>
                  </a:lnTo>
                  <a:lnTo>
                    <a:pt x="104" y="23"/>
                  </a:lnTo>
                  <a:lnTo>
                    <a:pt x="33" y="94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45" name="Google Shape;745;p60"/>
            <p:cNvCxnSpPr/>
            <p:nvPr/>
          </p:nvCxnSpPr>
          <p:spPr>
            <a:xfrm>
              <a:off x="9447213" y="4903788"/>
              <a:ext cx="36600" cy="36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46" name="Google Shape;746;p60"/>
            <p:cNvCxnSpPr/>
            <p:nvPr/>
          </p:nvCxnSpPr>
          <p:spPr>
            <a:xfrm>
              <a:off x="9364663" y="4986338"/>
              <a:ext cx="36600" cy="3660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747" name="Google Shape;747;p60"/>
            <p:cNvSpPr/>
            <p:nvPr/>
          </p:nvSpPr>
          <p:spPr>
            <a:xfrm>
              <a:off x="9169401" y="4700588"/>
              <a:ext cx="239713" cy="315913"/>
            </a:xfrm>
            <a:custGeom>
              <a:rect b="b" l="l" r="r" t="t"/>
              <a:pathLst>
                <a:path extrusionOk="0" h="199" w="151">
                  <a:moveTo>
                    <a:pt x="9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51" y="47"/>
                  </a:lnTo>
                  <a:lnTo>
                    <a:pt x="151" y="109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60"/>
            <p:cNvSpPr/>
            <p:nvPr/>
          </p:nvSpPr>
          <p:spPr>
            <a:xfrm>
              <a:off x="9334501" y="4700588"/>
              <a:ext cx="74613" cy="74613"/>
            </a:xfrm>
            <a:custGeom>
              <a:rect b="b" l="l" r="r" t="t"/>
              <a:pathLst>
                <a:path extrusionOk="0" h="47" w="47">
                  <a:moveTo>
                    <a:pt x="0" y="0"/>
                  </a:moveTo>
                  <a:lnTo>
                    <a:pt x="0" y="47"/>
                  </a:lnTo>
                  <a:lnTo>
                    <a:pt x="47" y="4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9" name="Google Shape;749;p60"/>
          <p:cNvGrpSpPr/>
          <p:nvPr/>
        </p:nvGrpSpPr>
        <p:grpSpPr>
          <a:xfrm>
            <a:off x="8474146" y="2862541"/>
            <a:ext cx="236716" cy="205226"/>
            <a:chOff x="8447088" y="2925764"/>
            <a:chExt cx="346076" cy="300038"/>
          </a:xfrm>
        </p:grpSpPr>
        <p:sp>
          <p:nvSpPr>
            <p:cNvPr id="750" name="Google Shape;750;p60"/>
            <p:cNvSpPr/>
            <p:nvPr/>
          </p:nvSpPr>
          <p:spPr>
            <a:xfrm>
              <a:off x="8447088" y="3030539"/>
              <a:ext cx="76200" cy="134938"/>
            </a:xfrm>
            <a:custGeom>
              <a:rect b="b" l="l" r="r" t="t"/>
              <a:pathLst>
                <a:path extrusionOk="0" h="36" w="20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1" y="18"/>
                    <a:pt x="4" y="1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8"/>
                    <a:pt x="20" y="15"/>
                    <a:pt x="20" y="12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60"/>
            <p:cNvSpPr/>
            <p:nvPr/>
          </p:nvSpPr>
          <p:spPr>
            <a:xfrm>
              <a:off x="8718551" y="3030539"/>
              <a:ext cx="74613" cy="134938"/>
            </a:xfrm>
            <a:custGeom>
              <a:rect b="b" l="l" r="r" t="t"/>
              <a:pathLst>
                <a:path extrusionOk="0" h="36" w="20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1" y="18"/>
                    <a:pt x="4" y="1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8"/>
                    <a:pt x="20" y="15"/>
                    <a:pt x="20" y="12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60"/>
            <p:cNvSpPr/>
            <p:nvPr/>
          </p:nvSpPr>
          <p:spPr>
            <a:xfrm>
              <a:off x="8567738" y="3030539"/>
              <a:ext cx="104775" cy="195263"/>
            </a:xfrm>
            <a:custGeom>
              <a:rect b="b" l="l" r="r" t="t"/>
              <a:pathLst>
                <a:path extrusionOk="0" h="52" w="28">
                  <a:moveTo>
                    <a:pt x="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4"/>
                    <a:pt x="24" y="28"/>
                    <a:pt x="20" y="28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4" y="28"/>
                    <a:pt x="0" y="24"/>
                    <a:pt x="0" y="2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60"/>
            <p:cNvSpPr/>
            <p:nvPr/>
          </p:nvSpPr>
          <p:spPr>
            <a:xfrm>
              <a:off x="8462963" y="2955926"/>
              <a:ext cx="44450" cy="44450"/>
            </a:xfrm>
            <a:custGeom>
              <a:rect b="b" l="l" r="r" t="t"/>
              <a:pathLst>
                <a:path extrusionOk="0" h="12" w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60"/>
            <p:cNvSpPr/>
            <p:nvPr/>
          </p:nvSpPr>
          <p:spPr>
            <a:xfrm>
              <a:off x="8732838" y="2955926"/>
              <a:ext cx="46038" cy="44450"/>
            </a:xfrm>
            <a:custGeom>
              <a:rect b="b" l="l" r="r" t="t"/>
              <a:pathLst>
                <a:path extrusionOk="0" h="12" w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60"/>
            <p:cNvSpPr/>
            <p:nvPr/>
          </p:nvSpPr>
          <p:spPr>
            <a:xfrm>
              <a:off x="8583613" y="2925764"/>
              <a:ext cx="74613" cy="74613"/>
            </a:xfrm>
            <a:custGeom>
              <a:rect b="b" l="l" r="r" t="t"/>
              <a:pathLst>
                <a:path extrusionOk="0" h="20" w="20">
                  <a:moveTo>
                    <a:pt x="20" y="10"/>
                  </a:moveTo>
                  <a:cubicBezTo>
                    <a:pt x="20" y="16"/>
                    <a:pt x="16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4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6" name="Google Shape;756;p60"/>
          <p:cNvGrpSpPr/>
          <p:nvPr/>
        </p:nvGrpSpPr>
        <p:grpSpPr>
          <a:xfrm>
            <a:off x="2466602" y="1054205"/>
            <a:ext cx="236715" cy="232372"/>
            <a:chOff x="8447088" y="2894014"/>
            <a:chExt cx="346075" cy="339725"/>
          </a:xfrm>
        </p:grpSpPr>
        <p:sp>
          <p:nvSpPr>
            <p:cNvPr id="757" name="Google Shape;757;p60"/>
            <p:cNvSpPr/>
            <p:nvPr/>
          </p:nvSpPr>
          <p:spPr>
            <a:xfrm>
              <a:off x="8447088" y="2954339"/>
              <a:ext cx="211138" cy="166688"/>
            </a:xfrm>
            <a:custGeom>
              <a:rect b="b" l="l" r="r" t="t"/>
              <a:pathLst>
                <a:path extrusionOk="0" h="105" w="133">
                  <a:moveTo>
                    <a:pt x="57" y="105"/>
                  </a:moveTo>
                  <a:lnTo>
                    <a:pt x="0" y="105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133" y="1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60"/>
            <p:cNvSpPr/>
            <p:nvPr/>
          </p:nvSpPr>
          <p:spPr>
            <a:xfrm>
              <a:off x="8447088" y="2894014"/>
              <a:ext cx="211138" cy="60325"/>
            </a:xfrm>
            <a:custGeom>
              <a:rect b="b" l="l" r="r" t="t"/>
              <a:pathLst>
                <a:path extrusionOk="0" h="38" w="133">
                  <a:moveTo>
                    <a:pt x="133" y="38"/>
                  </a:moveTo>
                  <a:lnTo>
                    <a:pt x="0" y="38"/>
                  </a:lnTo>
                  <a:lnTo>
                    <a:pt x="38" y="0"/>
                  </a:lnTo>
                  <a:lnTo>
                    <a:pt x="95" y="0"/>
                  </a:lnTo>
                  <a:lnTo>
                    <a:pt x="133" y="3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59" name="Google Shape;759;p60"/>
            <p:cNvCxnSpPr/>
            <p:nvPr/>
          </p:nvCxnSpPr>
          <p:spPr>
            <a:xfrm>
              <a:off x="8553451" y="2894014"/>
              <a:ext cx="0" cy="6030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760" name="Google Shape;760;p60"/>
            <p:cNvSpPr/>
            <p:nvPr/>
          </p:nvSpPr>
          <p:spPr>
            <a:xfrm>
              <a:off x="8567738" y="3030539"/>
              <a:ext cx="225425" cy="203200"/>
            </a:xfrm>
            <a:custGeom>
              <a:rect b="b" l="l" r="r" t="t"/>
              <a:pathLst>
                <a:path extrusionOk="0" h="54" w="60">
                  <a:moveTo>
                    <a:pt x="40" y="32"/>
                  </a:moveTo>
                  <a:cubicBezTo>
                    <a:pt x="40" y="32"/>
                    <a:pt x="40" y="30"/>
                    <a:pt x="40" y="24"/>
                  </a:cubicBezTo>
                  <a:cubicBezTo>
                    <a:pt x="6" y="24"/>
                    <a:pt x="0" y="54"/>
                    <a:pt x="0" y="54"/>
                  </a:cubicBezTo>
                  <a:cubicBezTo>
                    <a:pt x="0" y="54"/>
                    <a:pt x="0" y="8"/>
                    <a:pt x="40" y="8"/>
                  </a:cubicBezTo>
                  <a:cubicBezTo>
                    <a:pt x="40" y="6"/>
                    <a:pt x="40" y="0"/>
                    <a:pt x="40" y="0"/>
                  </a:cubicBezTo>
                  <a:cubicBezTo>
                    <a:pt x="60" y="16"/>
                    <a:pt x="60" y="16"/>
                    <a:pt x="60" y="16"/>
                  </a:cubicBezTo>
                  <a:lnTo>
                    <a:pt x="40" y="32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1" name="Google Shape;761;p60"/>
          <p:cNvGrpSpPr/>
          <p:nvPr/>
        </p:nvGrpSpPr>
        <p:grpSpPr>
          <a:xfrm>
            <a:off x="6525265" y="1054710"/>
            <a:ext cx="235629" cy="231286"/>
            <a:chOff x="9169401" y="4700588"/>
            <a:chExt cx="344487" cy="338137"/>
          </a:xfrm>
        </p:grpSpPr>
        <p:cxnSp>
          <p:nvCxnSpPr>
            <p:cNvPr id="762" name="Google Shape;762;p60"/>
            <p:cNvCxnSpPr/>
            <p:nvPr/>
          </p:nvCxnSpPr>
          <p:spPr>
            <a:xfrm>
              <a:off x="9213851" y="4789488"/>
              <a:ext cx="68400" cy="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63" name="Google Shape;763;p60"/>
            <p:cNvCxnSpPr/>
            <p:nvPr/>
          </p:nvCxnSpPr>
          <p:spPr>
            <a:xfrm>
              <a:off x="9213851" y="4835525"/>
              <a:ext cx="120600" cy="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64" name="Google Shape;764;p60"/>
            <p:cNvCxnSpPr/>
            <p:nvPr/>
          </p:nvCxnSpPr>
          <p:spPr>
            <a:xfrm>
              <a:off x="9213851" y="4879975"/>
              <a:ext cx="90600" cy="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65" name="Google Shape;765;p60"/>
            <p:cNvCxnSpPr/>
            <p:nvPr/>
          </p:nvCxnSpPr>
          <p:spPr>
            <a:xfrm>
              <a:off x="9213851" y="4926013"/>
              <a:ext cx="74700" cy="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766" name="Google Shape;766;p60"/>
            <p:cNvSpPr/>
            <p:nvPr/>
          </p:nvSpPr>
          <p:spPr>
            <a:xfrm>
              <a:off x="9348788" y="4873625"/>
              <a:ext cx="165100" cy="165100"/>
            </a:xfrm>
            <a:custGeom>
              <a:rect b="b" l="l" r="r" t="t"/>
              <a:pathLst>
                <a:path extrusionOk="0" h="104" w="104">
                  <a:moveTo>
                    <a:pt x="33" y="94"/>
                  </a:moveTo>
                  <a:lnTo>
                    <a:pt x="0" y="104"/>
                  </a:lnTo>
                  <a:lnTo>
                    <a:pt x="10" y="71"/>
                  </a:lnTo>
                  <a:lnTo>
                    <a:pt x="81" y="0"/>
                  </a:lnTo>
                  <a:lnTo>
                    <a:pt x="104" y="23"/>
                  </a:lnTo>
                  <a:lnTo>
                    <a:pt x="33" y="94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67" name="Google Shape;767;p60"/>
            <p:cNvCxnSpPr/>
            <p:nvPr/>
          </p:nvCxnSpPr>
          <p:spPr>
            <a:xfrm>
              <a:off x="9447213" y="4903788"/>
              <a:ext cx="36600" cy="36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68" name="Google Shape;768;p60"/>
            <p:cNvCxnSpPr/>
            <p:nvPr/>
          </p:nvCxnSpPr>
          <p:spPr>
            <a:xfrm>
              <a:off x="9364663" y="4986338"/>
              <a:ext cx="36600" cy="3660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769" name="Google Shape;769;p60"/>
            <p:cNvSpPr/>
            <p:nvPr/>
          </p:nvSpPr>
          <p:spPr>
            <a:xfrm>
              <a:off x="9169401" y="4700588"/>
              <a:ext cx="239713" cy="315913"/>
            </a:xfrm>
            <a:custGeom>
              <a:rect b="b" l="l" r="r" t="t"/>
              <a:pathLst>
                <a:path extrusionOk="0" h="199" w="151">
                  <a:moveTo>
                    <a:pt x="9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51" y="47"/>
                  </a:lnTo>
                  <a:lnTo>
                    <a:pt x="151" y="109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60"/>
            <p:cNvSpPr/>
            <p:nvPr/>
          </p:nvSpPr>
          <p:spPr>
            <a:xfrm>
              <a:off x="9334501" y="4700588"/>
              <a:ext cx="74613" cy="74613"/>
            </a:xfrm>
            <a:custGeom>
              <a:rect b="b" l="l" r="r" t="t"/>
              <a:pathLst>
                <a:path extrusionOk="0" h="47" w="47">
                  <a:moveTo>
                    <a:pt x="0" y="0"/>
                  </a:moveTo>
                  <a:lnTo>
                    <a:pt x="0" y="47"/>
                  </a:lnTo>
                  <a:lnTo>
                    <a:pt x="47" y="4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1" name="Google Shape;771;p60"/>
          <p:cNvGrpSpPr/>
          <p:nvPr/>
        </p:nvGrpSpPr>
        <p:grpSpPr>
          <a:xfrm>
            <a:off x="8474146" y="1065048"/>
            <a:ext cx="236716" cy="205226"/>
            <a:chOff x="8447088" y="2925764"/>
            <a:chExt cx="346076" cy="300038"/>
          </a:xfrm>
        </p:grpSpPr>
        <p:sp>
          <p:nvSpPr>
            <p:cNvPr id="772" name="Google Shape;772;p60"/>
            <p:cNvSpPr/>
            <p:nvPr/>
          </p:nvSpPr>
          <p:spPr>
            <a:xfrm>
              <a:off x="8447088" y="3030539"/>
              <a:ext cx="76200" cy="134938"/>
            </a:xfrm>
            <a:custGeom>
              <a:rect b="b" l="l" r="r" t="t"/>
              <a:pathLst>
                <a:path extrusionOk="0" h="36" w="20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1" y="18"/>
                    <a:pt x="4" y="1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8"/>
                    <a:pt x="20" y="15"/>
                    <a:pt x="20" y="12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60"/>
            <p:cNvSpPr/>
            <p:nvPr/>
          </p:nvSpPr>
          <p:spPr>
            <a:xfrm>
              <a:off x="8718551" y="3030539"/>
              <a:ext cx="74613" cy="134938"/>
            </a:xfrm>
            <a:custGeom>
              <a:rect b="b" l="l" r="r" t="t"/>
              <a:pathLst>
                <a:path extrusionOk="0" h="36" w="20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1" y="18"/>
                    <a:pt x="4" y="1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8"/>
                    <a:pt x="20" y="15"/>
                    <a:pt x="20" y="12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60"/>
            <p:cNvSpPr/>
            <p:nvPr/>
          </p:nvSpPr>
          <p:spPr>
            <a:xfrm>
              <a:off x="8567738" y="3030539"/>
              <a:ext cx="104775" cy="195263"/>
            </a:xfrm>
            <a:custGeom>
              <a:rect b="b" l="l" r="r" t="t"/>
              <a:pathLst>
                <a:path extrusionOk="0" h="52" w="28">
                  <a:moveTo>
                    <a:pt x="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4"/>
                    <a:pt x="24" y="28"/>
                    <a:pt x="20" y="28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4" y="28"/>
                    <a:pt x="0" y="24"/>
                    <a:pt x="0" y="2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60"/>
            <p:cNvSpPr/>
            <p:nvPr/>
          </p:nvSpPr>
          <p:spPr>
            <a:xfrm>
              <a:off x="8462963" y="2955926"/>
              <a:ext cx="44450" cy="44450"/>
            </a:xfrm>
            <a:custGeom>
              <a:rect b="b" l="l" r="r" t="t"/>
              <a:pathLst>
                <a:path extrusionOk="0" h="12" w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60"/>
            <p:cNvSpPr/>
            <p:nvPr/>
          </p:nvSpPr>
          <p:spPr>
            <a:xfrm>
              <a:off x="8732838" y="2955926"/>
              <a:ext cx="46038" cy="44450"/>
            </a:xfrm>
            <a:custGeom>
              <a:rect b="b" l="l" r="r" t="t"/>
              <a:pathLst>
                <a:path extrusionOk="0" h="12" w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60"/>
            <p:cNvSpPr/>
            <p:nvPr/>
          </p:nvSpPr>
          <p:spPr>
            <a:xfrm>
              <a:off x="8583613" y="2925764"/>
              <a:ext cx="74613" cy="74613"/>
            </a:xfrm>
            <a:custGeom>
              <a:rect b="b" l="l" r="r" t="t"/>
              <a:pathLst>
                <a:path extrusionOk="0" h="20" w="20">
                  <a:moveTo>
                    <a:pt x="20" y="10"/>
                  </a:moveTo>
                  <a:cubicBezTo>
                    <a:pt x="20" y="16"/>
                    <a:pt x="16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4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78" name="Google Shape;778;p60"/>
          <p:cNvCxnSpPr/>
          <p:nvPr/>
        </p:nvCxnSpPr>
        <p:spPr>
          <a:xfrm>
            <a:off x="4247736" y="4743450"/>
            <a:ext cx="8772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3" name="Google Shape;783;p61"/>
          <p:cNvGrpSpPr/>
          <p:nvPr/>
        </p:nvGrpSpPr>
        <p:grpSpPr>
          <a:xfrm>
            <a:off x="8469806" y="1507095"/>
            <a:ext cx="567025" cy="2853750"/>
            <a:chOff x="2879019" y="1202295"/>
            <a:chExt cx="567025" cy="2853750"/>
          </a:xfrm>
        </p:grpSpPr>
        <p:cxnSp>
          <p:nvCxnSpPr>
            <p:cNvPr id="784" name="Google Shape;784;p61"/>
            <p:cNvCxnSpPr/>
            <p:nvPr/>
          </p:nvCxnSpPr>
          <p:spPr>
            <a:xfrm flipH="1">
              <a:off x="3432544" y="1202295"/>
              <a:ext cx="13500" cy="28074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5" name="Google Shape;785;p61"/>
            <p:cNvCxnSpPr/>
            <p:nvPr/>
          </p:nvCxnSpPr>
          <p:spPr>
            <a:xfrm flipH="1">
              <a:off x="2879019" y="1248645"/>
              <a:ext cx="13500" cy="28074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86" name="Google Shape;786;p61"/>
          <p:cNvGrpSpPr/>
          <p:nvPr/>
        </p:nvGrpSpPr>
        <p:grpSpPr>
          <a:xfrm>
            <a:off x="7341731" y="1407720"/>
            <a:ext cx="567025" cy="2853750"/>
            <a:chOff x="2879019" y="1202295"/>
            <a:chExt cx="567025" cy="2853750"/>
          </a:xfrm>
        </p:grpSpPr>
        <p:cxnSp>
          <p:nvCxnSpPr>
            <p:cNvPr id="787" name="Google Shape;787;p61"/>
            <p:cNvCxnSpPr/>
            <p:nvPr/>
          </p:nvCxnSpPr>
          <p:spPr>
            <a:xfrm flipH="1">
              <a:off x="3432544" y="1202295"/>
              <a:ext cx="13500" cy="28074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8" name="Google Shape;788;p61"/>
            <p:cNvCxnSpPr/>
            <p:nvPr/>
          </p:nvCxnSpPr>
          <p:spPr>
            <a:xfrm flipH="1">
              <a:off x="2879019" y="1248645"/>
              <a:ext cx="13500" cy="28074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89" name="Google Shape;789;p61"/>
          <p:cNvGrpSpPr/>
          <p:nvPr/>
        </p:nvGrpSpPr>
        <p:grpSpPr>
          <a:xfrm>
            <a:off x="6213656" y="1412870"/>
            <a:ext cx="567025" cy="2853750"/>
            <a:chOff x="2879019" y="1202295"/>
            <a:chExt cx="567025" cy="2853750"/>
          </a:xfrm>
        </p:grpSpPr>
        <p:cxnSp>
          <p:nvCxnSpPr>
            <p:cNvPr id="790" name="Google Shape;790;p61"/>
            <p:cNvCxnSpPr/>
            <p:nvPr/>
          </p:nvCxnSpPr>
          <p:spPr>
            <a:xfrm flipH="1">
              <a:off x="3432544" y="1202295"/>
              <a:ext cx="13500" cy="28074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1" name="Google Shape;791;p61"/>
            <p:cNvCxnSpPr/>
            <p:nvPr/>
          </p:nvCxnSpPr>
          <p:spPr>
            <a:xfrm flipH="1">
              <a:off x="2879019" y="1248645"/>
              <a:ext cx="13500" cy="28074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92" name="Google Shape;792;p61"/>
          <p:cNvGrpSpPr/>
          <p:nvPr/>
        </p:nvGrpSpPr>
        <p:grpSpPr>
          <a:xfrm>
            <a:off x="5085581" y="1449670"/>
            <a:ext cx="567025" cy="2853750"/>
            <a:chOff x="2879019" y="1202295"/>
            <a:chExt cx="567025" cy="2853750"/>
          </a:xfrm>
        </p:grpSpPr>
        <p:cxnSp>
          <p:nvCxnSpPr>
            <p:cNvPr id="793" name="Google Shape;793;p61"/>
            <p:cNvCxnSpPr/>
            <p:nvPr/>
          </p:nvCxnSpPr>
          <p:spPr>
            <a:xfrm flipH="1">
              <a:off x="3432544" y="1202295"/>
              <a:ext cx="13500" cy="28074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4" name="Google Shape;794;p61"/>
            <p:cNvCxnSpPr/>
            <p:nvPr/>
          </p:nvCxnSpPr>
          <p:spPr>
            <a:xfrm flipH="1">
              <a:off x="2879019" y="1248645"/>
              <a:ext cx="13500" cy="28074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95" name="Google Shape;795;p61"/>
          <p:cNvGrpSpPr/>
          <p:nvPr/>
        </p:nvGrpSpPr>
        <p:grpSpPr>
          <a:xfrm>
            <a:off x="3981444" y="1449670"/>
            <a:ext cx="567025" cy="2853750"/>
            <a:chOff x="2879019" y="1202295"/>
            <a:chExt cx="567025" cy="2853750"/>
          </a:xfrm>
        </p:grpSpPr>
        <p:cxnSp>
          <p:nvCxnSpPr>
            <p:cNvPr id="796" name="Google Shape;796;p61"/>
            <p:cNvCxnSpPr/>
            <p:nvPr/>
          </p:nvCxnSpPr>
          <p:spPr>
            <a:xfrm flipH="1">
              <a:off x="3432544" y="1202295"/>
              <a:ext cx="13500" cy="28074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7" name="Google Shape;797;p61"/>
            <p:cNvCxnSpPr/>
            <p:nvPr/>
          </p:nvCxnSpPr>
          <p:spPr>
            <a:xfrm flipH="1">
              <a:off x="2879019" y="1248645"/>
              <a:ext cx="13500" cy="28074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98" name="Google Shape;798;p61"/>
          <p:cNvGrpSpPr/>
          <p:nvPr/>
        </p:nvGrpSpPr>
        <p:grpSpPr>
          <a:xfrm>
            <a:off x="2879019" y="1477245"/>
            <a:ext cx="567025" cy="2837250"/>
            <a:chOff x="2879019" y="1172445"/>
            <a:chExt cx="567025" cy="2837250"/>
          </a:xfrm>
        </p:grpSpPr>
        <p:cxnSp>
          <p:nvCxnSpPr>
            <p:cNvPr id="799" name="Google Shape;799;p61"/>
            <p:cNvCxnSpPr/>
            <p:nvPr/>
          </p:nvCxnSpPr>
          <p:spPr>
            <a:xfrm flipH="1">
              <a:off x="3432544" y="1202295"/>
              <a:ext cx="13500" cy="28074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0" name="Google Shape;800;p61"/>
            <p:cNvCxnSpPr/>
            <p:nvPr/>
          </p:nvCxnSpPr>
          <p:spPr>
            <a:xfrm flipH="1">
              <a:off x="2879019" y="1172445"/>
              <a:ext cx="13500" cy="28074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801" name="Google Shape;801;p61"/>
          <p:cNvCxnSpPr/>
          <p:nvPr/>
        </p:nvCxnSpPr>
        <p:spPr>
          <a:xfrm flipH="1">
            <a:off x="2289544" y="1507095"/>
            <a:ext cx="13500" cy="28074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2" name="Google Shape;802;p61"/>
          <p:cNvCxnSpPr>
            <a:stCxn id="803" idx="1"/>
          </p:cNvCxnSpPr>
          <p:nvPr/>
        </p:nvCxnSpPr>
        <p:spPr>
          <a:xfrm flipH="1">
            <a:off x="1659819" y="1477245"/>
            <a:ext cx="13500" cy="28074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04" name="Google Shape;804;p61"/>
          <p:cNvSpPr txBox="1"/>
          <p:nvPr/>
        </p:nvSpPr>
        <p:spPr>
          <a:xfrm>
            <a:off x="1131250" y="1294400"/>
            <a:ext cx="1158300" cy="36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05" name="Google Shape;805;p61"/>
          <p:cNvSpPr/>
          <p:nvPr/>
        </p:nvSpPr>
        <p:spPr>
          <a:xfrm>
            <a:off x="1100650" y="1793625"/>
            <a:ext cx="1219500" cy="569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Annual plan with prioritized (*) programs </a:t>
            </a:r>
            <a:endParaRPr i="0" sz="1500" u="none" cap="none" strike="noStrike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806" name="Google Shape;806;p61"/>
          <p:cNvSpPr txBox="1"/>
          <p:nvPr/>
        </p:nvSpPr>
        <p:spPr>
          <a:xfrm>
            <a:off x="190450" y="4669475"/>
            <a:ext cx="4207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en-US" sz="800" u="none" cap="none" strike="noStrike">
                <a:solidFill>
                  <a:schemeClr val="lt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(*) Prioritization criteria: </a:t>
            </a:r>
            <a:r>
              <a:rPr b="0" i="1" lang="en-US" sz="800" u="none" cap="none" strike="noStrike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Global/cross city programs with highest Impact, sustainability, scalability </a:t>
            </a:r>
            <a:endParaRPr b="0" i="1" sz="1100" u="none" cap="none" strike="noStrike">
              <a:solidFill>
                <a:schemeClr val="lt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807" name="Google Shape;807;p61"/>
          <p:cNvSpPr/>
          <p:nvPr/>
        </p:nvSpPr>
        <p:spPr>
          <a:xfrm>
            <a:off x="8444875" y="1793625"/>
            <a:ext cx="590400" cy="569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US" sz="90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End of year report</a:t>
            </a:r>
            <a:endParaRPr i="0" sz="1500" u="none" cap="none" strike="noStrike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808" name="Google Shape;808;p61"/>
          <p:cNvSpPr/>
          <p:nvPr/>
        </p:nvSpPr>
        <p:spPr>
          <a:xfrm>
            <a:off x="3291250" y="1793625"/>
            <a:ext cx="675000" cy="569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US" sz="90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Check in (High level updates) </a:t>
            </a:r>
            <a:endParaRPr i="0" sz="1500" u="none" cap="none" strike="noStrike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809" name="Google Shape;809;p61"/>
          <p:cNvSpPr/>
          <p:nvPr/>
        </p:nvSpPr>
        <p:spPr>
          <a:xfrm>
            <a:off x="2299975" y="2833025"/>
            <a:ext cx="1681500" cy="569700"/>
          </a:xfrm>
          <a:prstGeom prst="rect">
            <a:avLst/>
          </a:prstGeom>
          <a:solidFill>
            <a:srgbClr val="0223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Annual plan with prioritized programs </a:t>
            </a:r>
            <a:endParaRPr sz="900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810" name="Google Shape;810;p61"/>
          <p:cNvSpPr/>
          <p:nvPr/>
        </p:nvSpPr>
        <p:spPr>
          <a:xfrm>
            <a:off x="4474250" y="2833025"/>
            <a:ext cx="687000" cy="56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Check in + Quarterly progress report</a:t>
            </a:r>
            <a:endParaRPr sz="900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811" name="Google Shape;811;p61"/>
          <p:cNvSpPr/>
          <p:nvPr/>
        </p:nvSpPr>
        <p:spPr>
          <a:xfrm>
            <a:off x="3404700" y="3700092"/>
            <a:ext cx="727800" cy="47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Tactical plan</a:t>
            </a:r>
            <a:endParaRPr sz="900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812" name="Google Shape;812;p61"/>
          <p:cNvSpPr/>
          <p:nvPr/>
        </p:nvSpPr>
        <p:spPr>
          <a:xfrm>
            <a:off x="126850" y="3694400"/>
            <a:ext cx="948300" cy="62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>
                <a:latin typeface="Roche Sans Light"/>
                <a:ea typeface="Roche Sans Light"/>
                <a:cs typeface="Roche Sans Light"/>
                <a:sym typeface="Roche Sans Light"/>
              </a:rPr>
              <a:t>Int &amp; Ext. Coms &amp; Ext engagement</a:t>
            </a:r>
            <a:endParaRPr sz="1050"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813" name="Google Shape;813;p61"/>
          <p:cNvSpPr/>
          <p:nvPr/>
        </p:nvSpPr>
        <p:spPr>
          <a:xfrm>
            <a:off x="5108025" y="3693800"/>
            <a:ext cx="685500" cy="47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Quarterly meeting</a:t>
            </a:r>
            <a:endParaRPr sz="900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814" name="Google Shape;814;p61"/>
          <p:cNvSpPr/>
          <p:nvPr/>
        </p:nvSpPr>
        <p:spPr>
          <a:xfrm>
            <a:off x="6771915" y="3693800"/>
            <a:ext cx="685500" cy="47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Quarterly meeting</a:t>
            </a:r>
            <a:endParaRPr sz="900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grpSp>
        <p:nvGrpSpPr>
          <p:cNvPr id="815" name="Google Shape;815;p61"/>
          <p:cNvGrpSpPr/>
          <p:nvPr/>
        </p:nvGrpSpPr>
        <p:grpSpPr>
          <a:xfrm>
            <a:off x="126850" y="1813462"/>
            <a:ext cx="920400" cy="1741558"/>
            <a:chOff x="50650" y="1662925"/>
            <a:chExt cx="920400" cy="1892175"/>
          </a:xfrm>
        </p:grpSpPr>
        <p:sp>
          <p:nvSpPr>
            <p:cNvPr id="816" name="Google Shape;816;p61"/>
            <p:cNvSpPr/>
            <p:nvPr/>
          </p:nvSpPr>
          <p:spPr>
            <a:xfrm rot="-5400000">
              <a:off x="274150" y="2067325"/>
              <a:ext cx="1101300" cy="2925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>
                  <a:latin typeface="Roche Sans Light"/>
                  <a:ea typeface="Roche Sans Light"/>
                  <a:cs typeface="Roche Sans Light"/>
                  <a:sym typeface="Roche Sans Light"/>
                </a:rPr>
                <a:t>Global</a:t>
              </a:r>
              <a:endParaRPr>
                <a:latin typeface="Roche Sans Light"/>
                <a:ea typeface="Roche Sans Light"/>
                <a:cs typeface="Roche Sans Light"/>
                <a:sym typeface="Roche Sans Light"/>
              </a:endParaRPr>
            </a:p>
          </p:txBody>
        </p:sp>
        <p:sp>
          <p:nvSpPr>
            <p:cNvPr id="817" name="Google Shape;817;p61"/>
            <p:cNvSpPr/>
            <p:nvPr/>
          </p:nvSpPr>
          <p:spPr>
            <a:xfrm rot="-5400000">
              <a:off x="461050" y="3044975"/>
              <a:ext cx="727500" cy="2925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>
                  <a:latin typeface="Roche Sans Light"/>
                  <a:ea typeface="Roche Sans Light"/>
                  <a:cs typeface="Roche Sans Light"/>
                  <a:sym typeface="Roche Sans Light"/>
                </a:rPr>
                <a:t>Cities</a:t>
              </a:r>
              <a:endParaRPr>
                <a:latin typeface="Roche Sans Light"/>
                <a:ea typeface="Roche Sans Light"/>
                <a:cs typeface="Roche Sans Light"/>
                <a:sym typeface="Roche Sans Light"/>
              </a:endParaRPr>
            </a:p>
          </p:txBody>
        </p:sp>
        <p:sp>
          <p:nvSpPr>
            <p:cNvPr id="818" name="Google Shape;818;p61"/>
            <p:cNvSpPr/>
            <p:nvPr/>
          </p:nvSpPr>
          <p:spPr>
            <a:xfrm>
              <a:off x="50650" y="1664200"/>
              <a:ext cx="574500" cy="18909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>
                  <a:latin typeface="Roche Sans Light"/>
                  <a:ea typeface="Roche Sans Light"/>
                  <a:cs typeface="Roche Sans Light"/>
                  <a:sym typeface="Roche Sans Light"/>
                </a:rPr>
                <a:t>Op. model</a:t>
              </a:r>
              <a:endParaRPr sz="1050">
                <a:latin typeface="Roche Sans Light"/>
                <a:ea typeface="Roche Sans Light"/>
                <a:cs typeface="Roche Sans Light"/>
                <a:sym typeface="Roche Sans Light"/>
              </a:endParaRPr>
            </a:p>
          </p:txBody>
        </p:sp>
      </p:grpSp>
      <p:grpSp>
        <p:nvGrpSpPr>
          <p:cNvPr id="819" name="Google Shape;819;p61"/>
          <p:cNvGrpSpPr/>
          <p:nvPr/>
        </p:nvGrpSpPr>
        <p:grpSpPr>
          <a:xfrm>
            <a:off x="1086100" y="1294400"/>
            <a:ext cx="8003218" cy="365700"/>
            <a:chOff x="1314700" y="532400"/>
            <a:chExt cx="8003218" cy="365700"/>
          </a:xfrm>
        </p:grpSpPr>
        <p:sp>
          <p:nvSpPr>
            <p:cNvPr id="820" name="Google Shape;820;p61"/>
            <p:cNvSpPr txBox="1"/>
            <p:nvPr/>
          </p:nvSpPr>
          <p:spPr>
            <a:xfrm>
              <a:off x="2558550" y="532400"/>
              <a:ext cx="6685800" cy="3657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61"/>
            <p:cNvSpPr/>
            <p:nvPr/>
          </p:nvSpPr>
          <p:spPr>
            <a:xfrm>
              <a:off x="1314700" y="578745"/>
              <a:ext cx="710400" cy="27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>
                  <a:latin typeface="Roche Sans Light"/>
                  <a:ea typeface="Roche Sans Light"/>
                  <a:cs typeface="Roche Sans Light"/>
                  <a:sym typeface="Roche Sans Light"/>
                </a:rPr>
                <a:t>Nov</a:t>
              </a:r>
              <a:endParaRPr i="0" sz="1400" u="none" cap="none" strike="noStrike">
                <a:latin typeface="Roche Sans Light"/>
                <a:ea typeface="Roche Sans Light"/>
                <a:cs typeface="Roche Sans Light"/>
                <a:sym typeface="Roche Sans Light"/>
              </a:endParaRPr>
            </a:p>
          </p:txBody>
        </p:sp>
        <p:sp>
          <p:nvSpPr>
            <p:cNvPr id="803" name="Google Shape;803;p61"/>
            <p:cNvSpPr/>
            <p:nvPr/>
          </p:nvSpPr>
          <p:spPr>
            <a:xfrm>
              <a:off x="1901919" y="578745"/>
              <a:ext cx="710400" cy="27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r>
                <a:rPr lang="en-US">
                  <a:latin typeface="Roche Sans Light"/>
                  <a:ea typeface="Roche Sans Light"/>
                  <a:cs typeface="Roche Sans Light"/>
                  <a:sym typeface="Roche Sans Light"/>
                </a:rPr>
                <a:t>Dec</a:t>
              </a:r>
              <a:endParaRPr i="0" sz="1400" u="none" cap="none" strike="noStrike">
                <a:latin typeface="Roche Sans Light"/>
                <a:ea typeface="Roche Sans Light"/>
                <a:cs typeface="Roche Sans Light"/>
                <a:sym typeface="Roche Sans Light"/>
              </a:endParaRPr>
            </a:p>
          </p:txBody>
        </p:sp>
        <p:sp>
          <p:nvSpPr>
            <p:cNvPr id="822" name="Google Shape;822;p61"/>
            <p:cNvSpPr/>
            <p:nvPr/>
          </p:nvSpPr>
          <p:spPr>
            <a:xfrm>
              <a:off x="2457700" y="578745"/>
              <a:ext cx="710400" cy="27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>
                  <a:latin typeface="Roche Sans Light"/>
                  <a:ea typeface="Roche Sans Light"/>
                  <a:cs typeface="Roche Sans Light"/>
                  <a:sym typeface="Roche Sans Light"/>
                </a:rPr>
                <a:t>Jan</a:t>
              </a:r>
              <a:endParaRPr i="0" sz="1400" u="none" cap="none" strike="noStrike">
                <a:latin typeface="Roche Sans Light"/>
                <a:ea typeface="Roche Sans Light"/>
                <a:cs typeface="Roche Sans Light"/>
                <a:sym typeface="Roche Sans Light"/>
              </a:endParaRPr>
            </a:p>
          </p:txBody>
        </p:sp>
        <p:sp>
          <p:nvSpPr>
            <p:cNvPr id="823" name="Google Shape;823;p61"/>
            <p:cNvSpPr/>
            <p:nvPr/>
          </p:nvSpPr>
          <p:spPr>
            <a:xfrm>
              <a:off x="3044919" y="578745"/>
              <a:ext cx="710400" cy="27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r>
                <a:rPr lang="en-US">
                  <a:latin typeface="Roche Sans Light"/>
                  <a:ea typeface="Roche Sans Light"/>
                  <a:cs typeface="Roche Sans Light"/>
                  <a:sym typeface="Roche Sans Light"/>
                </a:rPr>
                <a:t>Feb</a:t>
              </a:r>
              <a:endParaRPr i="0" sz="1400" u="none" cap="none" strike="noStrike">
                <a:latin typeface="Roche Sans Light"/>
                <a:ea typeface="Roche Sans Light"/>
                <a:cs typeface="Roche Sans Light"/>
                <a:sym typeface="Roche Sans Light"/>
              </a:endParaRPr>
            </a:p>
          </p:txBody>
        </p:sp>
        <p:sp>
          <p:nvSpPr>
            <p:cNvPr id="824" name="Google Shape;824;p61"/>
            <p:cNvSpPr/>
            <p:nvPr/>
          </p:nvSpPr>
          <p:spPr>
            <a:xfrm>
              <a:off x="3600700" y="578745"/>
              <a:ext cx="710400" cy="27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>
                  <a:latin typeface="Roche Sans Light"/>
                  <a:ea typeface="Roche Sans Light"/>
                  <a:cs typeface="Roche Sans Light"/>
                  <a:sym typeface="Roche Sans Light"/>
                </a:rPr>
                <a:t>Mar</a:t>
              </a:r>
              <a:endParaRPr i="0" sz="1400" u="none" cap="none" strike="noStrike">
                <a:latin typeface="Roche Sans Light"/>
                <a:ea typeface="Roche Sans Light"/>
                <a:cs typeface="Roche Sans Light"/>
                <a:sym typeface="Roche Sans Light"/>
              </a:endParaRPr>
            </a:p>
          </p:txBody>
        </p:sp>
        <p:sp>
          <p:nvSpPr>
            <p:cNvPr id="825" name="Google Shape;825;p61"/>
            <p:cNvSpPr/>
            <p:nvPr/>
          </p:nvSpPr>
          <p:spPr>
            <a:xfrm>
              <a:off x="4111719" y="578745"/>
              <a:ext cx="710400" cy="27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r>
                <a:rPr lang="en-US">
                  <a:latin typeface="Roche Sans Light"/>
                  <a:ea typeface="Roche Sans Light"/>
                  <a:cs typeface="Roche Sans Light"/>
                  <a:sym typeface="Roche Sans Light"/>
                </a:rPr>
                <a:t>Apr</a:t>
              </a:r>
              <a:endParaRPr i="0" sz="1400" u="none" cap="none" strike="noStrike">
                <a:latin typeface="Roche Sans Light"/>
                <a:ea typeface="Roche Sans Light"/>
                <a:cs typeface="Roche Sans Light"/>
                <a:sym typeface="Roche Sans Light"/>
              </a:endParaRPr>
            </a:p>
          </p:txBody>
        </p:sp>
        <p:sp>
          <p:nvSpPr>
            <p:cNvPr id="826" name="Google Shape;826;p61"/>
            <p:cNvSpPr/>
            <p:nvPr/>
          </p:nvSpPr>
          <p:spPr>
            <a:xfrm>
              <a:off x="4667500" y="578745"/>
              <a:ext cx="710400" cy="27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>
                  <a:latin typeface="Roche Sans Light"/>
                  <a:ea typeface="Roche Sans Light"/>
                  <a:cs typeface="Roche Sans Light"/>
                  <a:sym typeface="Roche Sans Light"/>
                </a:rPr>
                <a:t>May</a:t>
              </a:r>
              <a:endParaRPr i="0" sz="1400" u="none" cap="none" strike="noStrike">
                <a:latin typeface="Roche Sans Light"/>
                <a:ea typeface="Roche Sans Light"/>
                <a:cs typeface="Roche Sans Light"/>
                <a:sym typeface="Roche Sans Light"/>
              </a:endParaRPr>
            </a:p>
          </p:txBody>
        </p:sp>
        <p:sp>
          <p:nvSpPr>
            <p:cNvPr id="827" name="Google Shape;827;p61"/>
            <p:cNvSpPr/>
            <p:nvPr/>
          </p:nvSpPr>
          <p:spPr>
            <a:xfrm>
              <a:off x="5254719" y="578745"/>
              <a:ext cx="710400" cy="27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r>
                <a:rPr lang="en-US">
                  <a:latin typeface="Roche Sans Light"/>
                  <a:ea typeface="Roche Sans Light"/>
                  <a:cs typeface="Roche Sans Light"/>
                  <a:sym typeface="Roche Sans Light"/>
                </a:rPr>
                <a:t>Jun</a:t>
              </a:r>
              <a:endParaRPr i="0" sz="1400" u="none" cap="none" strike="noStrike">
                <a:latin typeface="Roche Sans Light"/>
                <a:ea typeface="Roche Sans Light"/>
                <a:cs typeface="Roche Sans Light"/>
                <a:sym typeface="Roche Sans Light"/>
              </a:endParaRPr>
            </a:p>
          </p:txBody>
        </p:sp>
        <p:sp>
          <p:nvSpPr>
            <p:cNvPr id="828" name="Google Shape;828;p61"/>
            <p:cNvSpPr/>
            <p:nvPr/>
          </p:nvSpPr>
          <p:spPr>
            <a:xfrm>
              <a:off x="5810500" y="578745"/>
              <a:ext cx="710400" cy="27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>
                  <a:latin typeface="Roche Sans Light"/>
                  <a:ea typeface="Roche Sans Light"/>
                  <a:cs typeface="Roche Sans Light"/>
                  <a:sym typeface="Roche Sans Light"/>
                </a:rPr>
                <a:t>Jul</a:t>
              </a:r>
              <a:endParaRPr i="0" sz="1400" u="none" cap="none" strike="noStrike">
                <a:latin typeface="Roche Sans Light"/>
                <a:ea typeface="Roche Sans Light"/>
                <a:cs typeface="Roche Sans Light"/>
                <a:sym typeface="Roche Sans Light"/>
              </a:endParaRPr>
            </a:p>
          </p:txBody>
        </p:sp>
        <p:sp>
          <p:nvSpPr>
            <p:cNvPr id="829" name="Google Shape;829;p61"/>
            <p:cNvSpPr/>
            <p:nvPr/>
          </p:nvSpPr>
          <p:spPr>
            <a:xfrm>
              <a:off x="6397719" y="578745"/>
              <a:ext cx="710400" cy="27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r>
                <a:rPr lang="en-US">
                  <a:latin typeface="Roche Sans Light"/>
                  <a:ea typeface="Roche Sans Light"/>
                  <a:cs typeface="Roche Sans Light"/>
                  <a:sym typeface="Roche Sans Light"/>
                </a:rPr>
                <a:t>Aug</a:t>
              </a:r>
              <a:endParaRPr i="0" sz="1400" u="none" cap="none" strike="noStrike">
                <a:latin typeface="Roche Sans Light"/>
                <a:ea typeface="Roche Sans Light"/>
                <a:cs typeface="Roche Sans Light"/>
                <a:sym typeface="Roche Sans Light"/>
              </a:endParaRPr>
            </a:p>
          </p:txBody>
        </p:sp>
        <p:sp>
          <p:nvSpPr>
            <p:cNvPr id="830" name="Google Shape;830;p61"/>
            <p:cNvSpPr/>
            <p:nvPr/>
          </p:nvSpPr>
          <p:spPr>
            <a:xfrm>
              <a:off x="6953500" y="578745"/>
              <a:ext cx="710400" cy="27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>
                  <a:latin typeface="Roche Sans Light"/>
                  <a:ea typeface="Roche Sans Light"/>
                  <a:cs typeface="Roche Sans Light"/>
                  <a:sym typeface="Roche Sans Light"/>
                </a:rPr>
                <a:t>Sep</a:t>
              </a:r>
              <a:endParaRPr i="0" sz="1400" u="none" cap="none" strike="noStrike">
                <a:latin typeface="Roche Sans Light"/>
                <a:ea typeface="Roche Sans Light"/>
                <a:cs typeface="Roche Sans Light"/>
                <a:sym typeface="Roche Sans Light"/>
              </a:endParaRPr>
            </a:p>
          </p:txBody>
        </p:sp>
        <p:sp>
          <p:nvSpPr>
            <p:cNvPr id="831" name="Google Shape;831;p61"/>
            <p:cNvSpPr/>
            <p:nvPr/>
          </p:nvSpPr>
          <p:spPr>
            <a:xfrm>
              <a:off x="7464519" y="578745"/>
              <a:ext cx="710400" cy="27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r>
                <a:rPr lang="en-US">
                  <a:latin typeface="Roche Sans Light"/>
                  <a:ea typeface="Roche Sans Light"/>
                  <a:cs typeface="Roche Sans Light"/>
                  <a:sym typeface="Roche Sans Light"/>
                </a:rPr>
                <a:t>Oct</a:t>
              </a:r>
              <a:endParaRPr i="0" sz="1400" u="none" cap="none" strike="noStrike">
                <a:latin typeface="Roche Sans Light"/>
                <a:ea typeface="Roche Sans Light"/>
                <a:cs typeface="Roche Sans Light"/>
                <a:sym typeface="Roche Sans Light"/>
              </a:endParaRPr>
            </a:p>
          </p:txBody>
        </p:sp>
        <p:sp>
          <p:nvSpPr>
            <p:cNvPr id="832" name="Google Shape;832;p61"/>
            <p:cNvSpPr/>
            <p:nvPr/>
          </p:nvSpPr>
          <p:spPr>
            <a:xfrm>
              <a:off x="8020300" y="578745"/>
              <a:ext cx="710400" cy="27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>
                  <a:latin typeface="Roche Sans Light"/>
                  <a:ea typeface="Roche Sans Light"/>
                  <a:cs typeface="Roche Sans Light"/>
                  <a:sym typeface="Roche Sans Light"/>
                </a:rPr>
                <a:t>Nov</a:t>
              </a:r>
              <a:endParaRPr i="0" sz="1400" u="none" cap="none" strike="noStrike">
                <a:latin typeface="Roche Sans Light"/>
                <a:ea typeface="Roche Sans Light"/>
                <a:cs typeface="Roche Sans Light"/>
                <a:sym typeface="Roche Sans Light"/>
              </a:endParaRPr>
            </a:p>
          </p:txBody>
        </p:sp>
        <p:sp>
          <p:nvSpPr>
            <p:cNvPr id="833" name="Google Shape;833;p61"/>
            <p:cNvSpPr/>
            <p:nvPr/>
          </p:nvSpPr>
          <p:spPr>
            <a:xfrm>
              <a:off x="8607519" y="578745"/>
              <a:ext cx="710400" cy="27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r>
                <a:rPr lang="en-US">
                  <a:latin typeface="Roche Sans Light"/>
                  <a:ea typeface="Roche Sans Light"/>
                  <a:cs typeface="Roche Sans Light"/>
                  <a:sym typeface="Roche Sans Light"/>
                </a:rPr>
                <a:t>Dec</a:t>
              </a:r>
              <a:endParaRPr i="0" sz="1400" u="none" cap="none" strike="noStrike">
                <a:latin typeface="Roche Sans Light"/>
                <a:ea typeface="Roche Sans Light"/>
                <a:cs typeface="Roche Sans Light"/>
                <a:sym typeface="Roche Sans Light"/>
              </a:endParaRPr>
            </a:p>
          </p:txBody>
        </p:sp>
      </p:grpSp>
      <p:sp>
        <p:nvSpPr>
          <p:cNvPr id="834" name="Google Shape;834;p61"/>
          <p:cNvSpPr/>
          <p:nvPr/>
        </p:nvSpPr>
        <p:spPr>
          <a:xfrm>
            <a:off x="5100250" y="1793625"/>
            <a:ext cx="675000" cy="569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US" sz="90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Check in + Quarterly progress report</a:t>
            </a:r>
            <a:endParaRPr i="0" sz="1500" u="none" cap="none" strike="noStrike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835" name="Google Shape;835;p61"/>
          <p:cNvSpPr/>
          <p:nvPr/>
        </p:nvSpPr>
        <p:spPr>
          <a:xfrm>
            <a:off x="6755325" y="1793625"/>
            <a:ext cx="675000" cy="569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US" sz="90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Check in</a:t>
            </a:r>
            <a:endParaRPr sz="900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US" sz="90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(High level updates)</a:t>
            </a:r>
            <a:r>
              <a:rPr lang="en-US" sz="90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 </a:t>
            </a:r>
            <a:endParaRPr i="0" sz="1500" u="none" cap="none" strike="noStrike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836" name="Google Shape;836;p61"/>
          <p:cNvSpPr/>
          <p:nvPr/>
        </p:nvSpPr>
        <p:spPr>
          <a:xfrm>
            <a:off x="6231454" y="2833025"/>
            <a:ext cx="687000" cy="56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Check in + Quarterly progress report</a:t>
            </a:r>
            <a:endParaRPr sz="900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837" name="Google Shape;837;p61"/>
          <p:cNvSpPr/>
          <p:nvPr/>
        </p:nvSpPr>
        <p:spPr>
          <a:xfrm>
            <a:off x="5206950" y="2535200"/>
            <a:ext cx="948300" cy="477600"/>
          </a:xfrm>
          <a:prstGeom prst="wedgeRoundRectCallout">
            <a:avLst>
              <a:gd fmla="val -49789" name="adj1"/>
              <a:gd fmla="val 65829" name="adj2"/>
              <a:gd fmla="val 0" name="adj3"/>
            </a:avLst>
          </a:prstGeom>
          <a:solidFill>
            <a:srgbClr val="FCE5CD"/>
          </a:solidFill>
          <a:ln cap="flat" cmpd="sng" w="952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900">
                <a:latin typeface="Roche Sans Light"/>
                <a:ea typeface="Roche Sans Light"/>
                <a:cs typeface="Roche Sans Light"/>
                <a:sym typeface="Roche Sans Light"/>
              </a:rPr>
              <a:t>One quarterly meeting per city </a:t>
            </a:r>
            <a:endParaRPr i="1" sz="900"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838" name="Google Shape;838;p61"/>
          <p:cNvSpPr/>
          <p:nvPr/>
        </p:nvSpPr>
        <p:spPr>
          <a:xfrm>
            <a:off x="7831654" y="2833025"/>
            <a:ext cx="687000" cy="56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Check in + Quarterly progress report</a:t>
            </a:r>
            <a:endParaRPr sz="900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839" name="Google Shape;839;p61"/>
          <p:cNvSpPr txBox="1"/>
          <p:nvPr>
            <p:ph type="title"/>
          </p:nvPr>
        </p:nvSpPr>
        <p:spPr>
          <a:xfrm>
            <a:off x="396763" y="511975"/>
            <a:ext cx="7431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rPr lang="en-US"/>
              <a:t>Operating model: Workflow -</a:t>
            </a:r>
            <a:r>
              <a:rPr lang="en-US">
                <a:solidFill>
                  <a:schemeClr val="accent4"/>
                </a:solidFill>
              </a:rPr>
              <a:t> example</a:t>
            </a:r>
            <a:endParaRPr>
              <a:solidFill>
                <a:schemeClr val="accent4"/>
              </a:solidFill>
            </a:endParaRPr>
          </a:p>
        </p:txBody>
      </p:sp>
      <p:pic>
        <p:nvPicPr>
          <p:cNvPr id="840" name="Google Shape;84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5575" y="89225"/>
            <a:ext cx="538625" cy="5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62"/>
          <p:cNvSpPr txBox="1"/>
          <p:nvPr>
            <p:ph type="title"/>
          </p:nvPr>
        </p:nvSpPr>
        <p:spPr>
          <a:xfrm>
            <a:off x="571450" y="432675"/>
            <a:ext cx="7431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rPr lang="en-US"/>
              <a:t>Monitoring &amp; Evaluation framework</a:t>
            </a:r>
            <a:endParaRPr/>
          </a:p>
        </p:txBody>
      </p:sp>
      <p:sp>
        <p:nvSpPr>
          <p:cNvPr id="846" name="Google Shape;846;p62"/>
          <p:cNvSpPr txBox="1"/>
          <p:nvPr/>
        </p:nvSpPr>
        <p:spPr>
          <a:xfrm>
            <a:off x="571500" y="1450105"/>
            <a:ext cx="8229600" cy="36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The M&amp;E framework will include: </a:t>
            </a:r>
            <a:endParaRPr/>
          </a:p>
        </p:txBody>
      </p:sp>
      <p:sp>
        <p:nvSpPr>
          <p:cNvPr id="847" name="Google Shape;847;p62"/>
          <p:cNvSpPr/>
          <p:nvPr/>
        </p:nvSpPr>
        <p:spPr>
          <a:xfrm>
            <a:off x="571500" y="1972897"/>
            <a:ext cx="2626500" cy="1309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91425" lIns="182875" spcFirstLastPara="1" rIns="182875" wrap="square" tIns="731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Key performance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indicators (KPIs) </a:t>
            </a:r>
            <a:endParaRPr/>
          </a:p>
        </p:txBody>
      </p:sp>
      <p:sp>
        <p:nvSpPr>
          <p:cNvPr id="848" name="Google Shape;848;p62"/>
          <p:cNvSpPr/>
          <p:nvPr/>
        </p:nvSpPr>
        <p:spPr>
          <a:xfrm>
            <a:off x="3373016" y="1972897"/>
            <a:ext cx="2626500" cy="1309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91425" lIns="182875" spcFirstLastPara="1" rIns="182875" wrap="square" tIns="731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Logic Models</a:t>
            </a:r>
            <a:endParaRPr b="0" i="0" sz="1400" u="none" cap="none" strike="noStrike">
              <a:solidFill>
                <a:schemeClr val="lt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849" name="Google Shape;849;p62"/>
          <p:cNvSpPr/>
          <p:nvPr/>
        </p:nvSpPr>
        <p:spPr>
          <a:xfrm>
            <a:off x="6174532" y="1972897"/>
            <a:ext cx="2626500" cy="1309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91425" lIns="182875" spcFirstLastPara="1" rIns="182875" wrap="square" tIns="731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Reporting frequency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timelines </a:t>
            </a:r>
            <a:endParaRPr/>
          </a:p>
        </p:txBody>
      </p:sp>
      <p:sp>
        <p:nvSpPr>
          <p:cNvPr id="850" name="Google Shape;850;p62"/>
          <p:cNvSpPr/>
          <p:nvPr/>
        </p:nvSpPr>
        <p:spPr>
          <a:xfrm>
            <a:off x="571500" y="3439607"/>
            <a:ext cx="2626500" cy="1309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91425" lIns="182875" spcFirstLastPara="1" rIns="182875" wrap="square" tIns="731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Reporting tools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and templates</a:t>
            </a:r>
            <a:endParaRPr/>
          </a:p>
        </p:txBody>
      </p:sp>
      <p:sp>
        <p:nvSpPr>
          <p:cNvPr id="851" name="Google Shape;851;p62"/>
          <p:cNvSpPr/>
          <p:nvPr/>
        </p:nvSpPr>
        <p:spPr>
          <a:xfrm>
            <a:off x="3373016" y="3439607"/>
            <a:ext cx="2626500" cy="1309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91425" lIns="182875" spcFirstLastPara="1" rIns="182875" wrap="square" tIns="731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Roles and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responsibilities</a:t>
            </a:r>
            <a:endParaRPr/>
          </a:p>
        </p:txBody>
      </p:sp>
      <p:sp>
        <p:nvSpPr>
          <p:cNvPr id="852" name="Google Shape;852;p62"/>
          <p:cNvSpPr/>
          <p:nvPr/>
        </p:nvSpPr>
        <p:spPr>
          <a:xfrm>
            <a:off x="6174532" y="3439607"/>
            <a:ext cx="2626500" cy="1309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91425" lIns="182875" spcFirstLastPara="1" rIns="182875" wrap="square" tIns="731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Learning and dissemination/publication</a:t>
            </a:r>
            <a:endParaRPr/>
          </a:p>
        </p:txBody>
      </p:sp>
      <p:sp>
        <p:nvSpPr>
          <p:cNvPr id="853" name="Google Shape;853;p62"/>
          <p:cNvSpPr/>
          <p:nvPr/>
        </p:nvSpPr>
        <p:spPr>
          <a:xfrm>
            <a:off x="1542736" y="1972896"/>
            <a:ext cx="684000" cy="61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62"/>
          <p:cNvSpPr/>
          <p:nvPr/>
        </p:nvSpPr>
        <p:spPr>
          <a:xfrm>
            <a:off x="4344251" y="1972896"/>
            <a:ext cx="684000" cy="61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62"/>
          <p:cNvSpPr/>
          <p:nvPr/>
        </p:nvSpPr>
        <p:spPr>
          <a:xfrm>
            <a:off x="7145766" y="1972896"/>
            <a:ext cx="684000" cy="61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62"/>
          <p:cNvSpPr/>
          <p:nvPr/>
        </p:nvSpPr>
        <p:spPr>
          <a:xfrm>
            <a:off x="1542735" y="3439607"/>
            <a:ext cx="684000" cy="61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62"/>
          <p:cNvSpPr/>
          <p:nvPr/>
        </p:nvSpPr>
        <p:spPr>
          <a:xfrm>
            <a:off x="4344252" y="3439607"/>
            <a:ext cx="684000" cy="61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62"/>
          <p:cNvSpPr/>
          <p:nvPr/>
        </p:nvSpPr>
        <p:spPr>
          <a:xfrm>
            <a:off x="7145767" y="3439607"/>
            <a:ext cx="684000" cy="61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9" name="Google Shape;859;p62"/>
          <p:cNvGrpSpPr/>
          <p:nvPr/>
        </p:nvGrpSpPr>
        <p:grpSpPr>
          <a:xfrm>
            <a:off x="1711747" y="2104966"/>
            <a:ext cx="346075" cy="349250"/>
            <a:chOff x="5562600" y="2890838"/>
            <a:chExt cx="346075" cy="349250"/>
          </a:xfrm>
        </p:grpSpPr>
        <p:sp>
          <p:nvSpPr>
            <p:cNvPr id="860" name="Google Shape;860;p62"/>
            <p:cNvSpPr/>
            <p:nvPr/>
          </p:nvSpPr>
          <p:spPr>
            <a:xfrm>
              <a:off x="5562600" y="2890838"/>
              <a:ext cx="346075" cy="349250"/>
            </a:xfrm>
            <a:custGeom>
              <a:rect b="b" l="l" r="r" t="t"/>
              <a:pathLst>
                <a:path extrusionOk="0" h="92" w="92">
                  <a:moveTo>
                    <a:pt x="80" y="0"/>
                  </a:moveTo>
                  <a:cubicBezTo>
                    <a:pt x="41" y="39"/>
                    <a:pt x="41" y="39"/>
                    <a:pt x="41" y="39"/>
                  </a:cubicBezTo>
                  <a:cubicBezTo>
                    <a:pt x="37" y="37"/>
                    <a:pt x="33" y="36"/>
                    <a:pt x="28" y="36"/>
                  </a:cubicBezTo>
                  <a:cubicBezTo>
                    <a:pt x="13" y="36"/>
                    <a:pt x="0" y="49"/>
                    <a:pt x="0" y="64"/>
                  </a:cubicBezTo>
                  <a:cubicBezTo>
                    <a:pt x="0" y="79"/>
                    <a:pt x="13" y="92"/>
                    <a:pt x="28" y="92"/>
                  </a:cubicBezTo>
                  <a:cubicBezTo>
                    <a:pt x="43" y="92"/>
                    <a:pt x="56" y="79"/>
                    <a:pt x="56" y="64"/>
                  </a:cubicBezTo>
                  <a:cubicBezTo>
                    <a:pt x="56" y="59"/>
                    <a:pt x="55" y="55"/>
                    <a:pt x="53" y="51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80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62"/>
            <p:cNvSpPr/>
            <p:nvPr/>
          </p:nvSpPr>
          <p:spPr>
            <a:xfrm>
              <a:off x="5614988" y="3140075"/>
              <a:ext cx="45900" cy="45900"/>
            </a:xfrm>
            <a:prstGeom prst="ellipse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2" name="Google Shape;862;p62"/>
          <p:cNvGrpSpPr/>
          <p:nvPr/>
        </p:nvGrpSpPr>
        <p:grpSpPr>
          <a:xfrm>
            <a:off x="4514056" y="2105760"/>
            <a:ext cx="344488" cy="347663"/>
            <a:chOff x="6276975" y="4332288"/>
            <a:chExt cx="344488" cy="347663"/>
          </a:xfrm>
        </p:grpSpPr>
        <p:sp>
          <p:nvSpPr>
            <p:cNvPr id="863" name="Google Shape;863;p62"/>
            <p:cNvSpPr/>
            <p:nvPr/>
          </p:nvSpPr>
          <p:spPr>
            <a:xfrm>
              <a:off x="6318250" y="4373563"/>
              <a:ext cx="261938" cy="263525"/>
            </a:xfrm>
            <a:custGeom>
              <a:rect b="b" l="l" r="r" t="t"/>
              <a:pathLst>
                <a:path extrusionOk="0" h="70" w="70">
                  <a:moveTo>
                    <a:pt x="35" y="70"/>
                  </a:moveTo>
                  <a:cubicBezTo>
                    <a:pt x="16" y="70"/>
                    <a:pt x="0" y="54"/>
                    <a:pt x="0" y="35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54" y="0"/>
                    <a:pt x="70" y="16"/>
                    <a:pt x="70" y="35"/>
                  </a:cubicBezTo>
                  <a:cubicBezTo>
                    <a:pt x="70" y="54"/>
                    <a:pt x="54" y="70"/>
                    <a:pt x="35" y="70"/>
                  </a:cubicBezTo>
                  <a:close/>
                  <a:moveTo>
                    <a:pt x="35" y="4"/>
                  </a:moveTo>
                  <a:cubicBezTo>
                    <a:pt x="18" y="4"/>
                    <a:pt x="4" y="18"/>
                    <a:pt x="4" y="35"/>
                  </a:cubicBezTo>
                  <a:cubicBezTo>
                    <a:pt x="4" y="52"/>
                    <a:pt x="18" y="66"/>
                    <a:pt x="35" y="66"/>
                  </a:cubicBezTo>
                  <a:cubicBezTo>
                    <a:pt x="52" y="66"/>
                    <a:pt x="66" y="52"/>
                    <a:pt x="66" y="35"/>
                  </a:cubicBezTo>
                  <a:cubicBezTo>
                    <a:pt x="66" y="18"/>
                    <a:pt x="52" y="4"/>
                    <a:pt x="35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62"/>
            <p:cNvSpPr/>
            <p:nvPr/>
          </p:nvSpPr>
          <p:spPr>
            <a:xfrm>
              <a:off x="6442075" y="4332288"/>
              <a:ext cx="14288" cy="101600"/>
            </a:xfrm>
            <a:custGeom>
              <a:rect b="b" l="l" r="r" t="t"/>
              <a:pathLst>
                <a:path extrusionOk="0" h="27" w="4">
                  <a:moveTo>
                    <a:pt x="2" y="27"/>
                  </a:moveTo>
                  <a:cubicBezTo>
                    <a:pt x="1" y="27"/>
                    <a:pt x="0" y="26"/>
                    <a:pt x="0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6"/>
                    <a:pt x="3" y="27"/>
                    <a:pt x="2" y="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62"/>
            <p:cNvSpPr/>
            <p:nvPr/>
          </p:nvSpPr>
          <p:spPr>
            <a:xfrm>
              <a:off x="6276975" y="4498976"/>
              <a:ext cx="101600" cy="14288"/>
            </a:xfrm>
            <a:custGeom>
              <a:rect b="b" l="l" r="r" t="t"/>
              <a:pathLst>
                <a:path extrusionOk="0" h="4" w="27">
                  <a:moveTo>
                    <a:pt x="2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2"/>
                  </a:cubicBezTo>
                  <a:cubicBezTo>
                    <a:pt x="27" y="3"/>
                    <a:pt x="26" y="4"/>
                    <a:pt x="25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62"/>
            <p:cNvSpPr/>
            <p:nvPr/>
          </p:nvSpPr>
          <p:spPr>
            <a:xfrm>
              <a:off x="6442075" y="4578351"/>
              <a:ext cx="14288" cy="101600"/>
            </a:xfrm>
            <a:custGeom>
              <a:rect b="b" l="l" r="r" t="t"/>
              <a:pathLst>
                <a:path extrusionOk="0" h="27" w="4">
                  <a:moveTo>
                    <a:pt x="2" y="27"/>
                  </a:moveTo>
                  <a:cubicBezTo>
                    <a:pt x="1" y="27"/>
                    <a:pt x="0" y="26"/>
                    <a:pt x="0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6"/>
                    <a:pt x="3" y="27"/>
                    <a:pt x="2" y="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62"/>
            <p:cNvSpPr/>
            <p:nvPr/>
          </p:nvSpPr>
          <p:spPr>
            <a:xfrm>
              <a:off x="6519863" y="4498976"/>
              <a:ext cx="101600" cy="14288"/>
            </a:xfrm>
            <a:custGeom>
              <a:rect b="b" l="l" r="r" t="t"/>
              <a:pathLst>
                <a:path extrusionOk="0" h="4" w="27">
                  <a:moveTo>
                    <a:pt x="2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2"/>
                  </a:cubicBezTo>
                  <a:cubicBezTo>
                    <a:pt x="27" y="3"/>
                    <a:pt x="26" y="4"/>
                    <a:pt x="25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8" name="Google Shape;868;p62"/>
          <p:cNvGrpSpPr/>
          <p:nvPr/>
        </p:nvGrpSpPr>
        <p:grpSpPr>
          <a:xfrm>
            <a:off x="7314777" y="2106554"/>
            <a:ext cx="346088" cy="346000"/>
            <a:chOff x="4119563" y="4700588"/>
            <a:chExt cx="346088" cy="346000"/>
          </a:xfrm>
        </p:grpSpPr>
        <p:cxnSp>
          <p:nvCxnSpPr>
            <p:cNvPr id="869" name="Google Shape;869;p62"/>
            <p:cNvCxnSpPr/>
            <p:nvPr/>
          </p:nvCxnSpPr>
          <p:spPr>
            <a:xfrm>
              <a:off x="4165601" y="4789488"/>
              <a:ext cx="66600" cy="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70" name="Google Shape;870;p62"/>
            <p:cNvCxnSpPr/>
            <p:nvPr/>
          </p:nvCxnSpPr>
          <p:spPr>
            <a:xfrm>
              <a:off x="4165601" y="4835525"/>
              <a:ext cx="120600" cy="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71" name="Google Shape;871;p62"/>
            <p:cNvCxnSpPr/>
            <p:nvPr/>
          </p:nvCxnSpPr>
          <p:spPr>
            <a:xfrm>
              <a:off x="4165601" y="4879975"/>
              <a:ext cx="90600" cy="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72" name="Google Shape;872;p62"/>
            <p:cNvCxnSpPr/>
            <p:nvPr/>
          </p:nvCxnSpPr>
          <p:spPr>
            <a:xfrm>
              <a:off x="4165601" y="4926013"/>
              <a:ext cx="74700" cy="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873" name="Google Shape;873;p62"/>
            <p:cNvSpPr/>
            <p:nvPr/>
          </p:nvSpPr>
          <p:spPr>
            <a:xfrm>
              <a:off x="4286251" y="4865688"/>
              <a:ext cx="179400" cy="1809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62"/>
            <p:cNvSpPr/>
            <p:nvPr/>
          </p:nvSpPr>
          <p:spPr>
            <a:xfrm>
              <a:off x="4375151" y="4903788"/>
              <a:ext cx="30163" cy="52388"/>
            </a:xfrm>
            <a:custGeom>
              <a:rect b="b" l="l" r="r" t="t"/>
              <a:pathLst>
                <a:path extrusionOk="0" h="33" w="19">
                  <a:moveTo>
                    <a:pt x="19" y="33"/>
                  </a:moveTo>
                  <a:lnTo>
                    <a:pt x="0" y="33"/>
                  </a:ln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62"/>
            <p:cNvSpPr/>
            <p:nvPr/>
          </p:nvSpPr>
          <p:spPr>
            <a:xfrm>
              <a:off x="4286251" y="4865688"/>
              <a:ext cx="179400" cy="1809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62"/>
            <p:cNvSpPr/>
            <p:nvPr/>
          </p:nvSpPr>
          <p:spPr>
            <a:xfrm>
              <a:off x="4375151" y="4903788"/>
              <a:ext cx="30163" cy="52388"/>
            </a:xfrm>
            <a:custGeom>
              <a:rect b="b" l="l" r="r" t="t"/>
              <a:pathLst>
                <a:path extrusionOk="0" h="33" w="19">
                  <a:moveTo>
                    <a:pt x="19" y="33"/>
                  </a:moveTo>
                  <a:lnTo>
                    <a:pt x="0" y="33"/>
                  </a:ln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62"/>
            <p:cNvSpPr/>
            <p:nvPr/>
          </p:nvSpPr>
          <p:spPr>
            <a:xfrm>
              <a:off x="4119563" y="4700588"/>
              <a:ext cx="241300" cy="315913"/>
            </a:xfrm>
            <a:custGeom>
              <a:rect b="b" l="l" r="r" t="t"/>
              <a:pathLst>
                <a:path extrusionOk="0" h="199" w="152">
                  <a:moveTo>
                    <a:pt x="100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52" y="47"/>
                  </a:lnTo>
                  <a:lnTo>
                    <a:pt x="152" y="9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62"/>
            <p:cNvSpPr/>
            <p:nvPr/>
          </p:nvSpPr>
          <p:spPr>
            <a:xfrm>
              <a:off x="4286251" y="4700588"/>
              <a:ext cx="74613" cy="74613"/>
            </a:xfrm>
            <a:custGeom>
              <a:rect b="b" l="l" r="r" t="t"/>
              <a:pathLst>
                <a:path extrusionOk="0" h="47" w="47">
                  <a:moveTo>
                    <a:pt x="0" y="0"/>
                  </a:moveTo>
                  <a:lnTo>
                    <a:pt x="0" y="47"/>
                  </a:lnTo>
                  <a:lnTo>
                    <a:pt x="47" y="4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9" name="Google Shape;879;p62"/>
          <p:cNvGrpSpPr/>
          <p:nvPr/>
        </p:nvGrpSpPr>
        <p:grpSpPr>
          <a:xfrm>
            <a:off x="1711746" y="3573265"/>
            <a:ext cx="346076" cy="346000"/>
            <a:chOff x="4119563" y="5421313"/>
            <a:chExt cx="346076" cy="346000"/>
          </a:xfrm>
        </p:grpSpPr>
        <p:sp>
          <p:nvSpPr>
            <p:cNvPr id="880" name="Google Shape;880;p62"/>
            <p:cNvSpPr/>
            <p:nvPr/>
          </p:nvSpPr>
          <p:spPr>
            <a:xfrm>
              <a:off x="4270376" y="5421313"/>
              <a:ext cx="195263" cy="255588"/>
            </a:xfrm>
            <a:custGeom>
              <a:rect b="b" l="l" r="r" t="t"/>
              <a:pathLst>
                <a:path extrusionOk="0" h="161" w="123">
                  <a:moveTo>
                    <a:pt x="33" y="161"/>
                  </a:moveTo>
                  <a:lnTo>
                    <a:pt x="123" y="161"/>
                  </a:lnTo>
                  <a:lnTo>
                    <a:pt x="123" y="48"/>
                  </a:lnTo>
                  <a:lnTo>
                    <a:pt x="76" y="0"/>
                  </a:lnTo>
                  <a:lnTo>
                    <a:pt x="0" y="0"/>
                  </a:lnTo>
                  <a:lnTo>
                    <a:pt x="0" y="133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62"/>
            <p:cNvSpPr/>
            <p:nvPr/>
          </p:nvSpPr>
          <p:spPr>
            <a:xfrm>
              <a:off x="4391026" y="5421313"/>
              <a:ext cx="74613" cy="76200"/>
            </a:xfrm>
            <a:custGeom>
              <a:rect b="b" l="l" r="r" t="t"/>
              <a:pathLst>
                <a:path extrusionOk="0" h="48" w="47">
                  <a:moveTo>
                    <a:pt x="0" y="0"/>
                  </a:moveTo>
                  <a:lnTo>
                    <a:pt x="0" y="48"/>
                  </a:lnTo>
                  <a:lnTo>
                    <a:pt x="47" y="4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62"/>
            <p:cNvSpPr/>
            <p:nvPr/>
          </p:nvSpPr>
          <p:spPr>
            <a:xfrm>
              <a:off x="4119563" y="5662613"/>
              <a:ext cx="60300" cy="1047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62"/>
            <p:cNvSpPr/>
            <p:nvPr/>
          </p:nvSpPr>
          <p:spPr>
            <a:xfrm>
              <a:off x="4179888" y="5707063"/>
              <a:ext cx="255588" cy="46038"/>
            </a:xfrm>
            <a:custGeom>
              <a:rect b="b" l="l" r="r" t="t"/>
              <a:pathLst>
                <a:path extrusionOk="0" h="12" w="68">
                  <a:moveTo>
                    <a:pt x="0" y="12"/>
                  </a:moveTo>
                  <a:cubicBezTo>
                    <a:pt x="68" y="12"/>
                    <a:pt x="68" y="12"/>
                    <a:pt x="68" y="12"/>
                  </a:cubicBezTo>
                  <a:cubicBezTo>
                    <a:pt x="68" y="6"/>
                    <a:pt x="54" y="0"/>
                    <a:pt x="38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62"/>
            <p:cNvSpPr/>
            <p:nvPr/>
          </p:nvSpPr>
          <p:spPr>
            <a:xfrm>
              <a:off x="4179888" y="5676901"/>
              <a:ext cx="112713" cy="30163"/>
            </a:xfrm>
            <a:custGeom>
              <a:rect b="b" l="l" r="r" t="t"/>
              <a:pathLst>
                <a:path extrusionOk="0" h="8" w="30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23" y="0"/>
                    <a:pt x="28" y="6"/>
                    <a:pt x="30" y="8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5" name="Google Shape;885;p62"/>
          <p:cNvGrpSpPr/>
          <p:nvPr/>
        </p:nvGrpSpPr>
        <p:grpSpPr>
          <a:xfrm>
            <a:off x="4517232" y="3573265"/>
            <a:ext cx="338137" cy="346075"/>
            <a:chOff x="2681288" y="4338638"/>
            <a:chExt cx="338137" cy="346075"/>
          </a:xfrm>
        </p:grpSpPr>
        <p:sp>
          <p:nvSpPr>
            <p:cNvPr id="886" name="Google Shape;886;p62"/>
            <p:cNvSpPr/>
            <p:nvPr/>
          </p:nvSpPr>
          <p:spPr>
            <a:xfrm>
              <a:off x="2711450" y="4338638"/>
              <a:ext cx="104700" cy="1065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62"/>
            <p:cNvSpPr/>
            <p:nvPr/>
          </p:nvSpPr>
          <p:spPr>
            <a:xfrm>
              <a:off x="2681288" y="4475163"/>
              <a:ext cx="165100" cy="209550"/>
            </a:xfrm>
            <a:custGeom>
              <a:rect b="b" l="l" r="r" t="t"/>
              <a:pathLst>
                <a:path extrusionOk="0" h="56" w="44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7" y="26"/>
                    <a:pt x="14" y="30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7" y="26"/>
                    <a:pt x="44" y="16"/>
                    <a:pt x="4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62"/>
            <p:cNvSpPr/>
            <p:nvPr/>
          </p:nvSpPr>
          <p:spPr>
            <a:xfrm>
              <a:off x="2749550" y="4475163"/>
              <a:ext cx="30163" cy="104775"/>
            </a:xfrm>
            <a:custGeom>
              <a:rect b="b" l="l" r="r" t="t"/>
              <a:pathLst>
                <a:path extrusionOk="0" h="66" w="19">
                  <a:moveTo>
                    <a:pt x="14" y="0"/>
                  </a:moveTo>
                  <a:lnTo>
                    <a:pt x="4" y="0"/>
                  </a:lnTo>
                  <a:lnTo>
                    <a:pt x="0" y="57"/>
                  </a:lnTo>
                  <a:lnTo>
                    <a:pt x="9" y="66"/>
                  </a:lnTo>
                  <a:lnTo>
                    <a:pt x="19" y="57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62"/>
            <p:cNvSpPr/>
            <p:nvPr/>
          </p:nvSpPr>
          <p:spPr>
            <a:xfrm>
              <a:off x="2854325" y="4354513"/>
              <a:ext cx="150813" cy="180975"/>
            </a:xfrm>
            <a:custGeom>
              <a:rect b="b" l="l" r="r" t="t"/>
              <a:pathLst>
                <a:path extrusionOk="0" h="48" w="40">
                  <a:moveTo>
                    <a:pt x="0" y="6"/>
                  </a:moveTo>
                  <a:cubicBezTo>
                    <a:pt x="5" y="2"/>
                    <a:pt x="10" y="0"/>
                    <a:pt x="16" y="0"/>
                  </a:cubicBezTo>
                  <a:cubicBezTo>
                    <a:pt x="29" y="0"/>
                    <a:pt x="40" y="11"/>
                    <a:pt x="40" y="24"/>
                  </a:cubicBezTo>
                  <a:cubicBezTo>
                    <a:pt x="40" y="37"/>
                    <a:pt x="29" y="48"/>
                    <a:pt x="16" y="48"/>
                  </a:cubicBezTo>
                  <a:cubicBezTo>
                    <a:pt x="13" y="48"/>
                    <a:pt x="9" y="47"/>
                    <a:pt x="7" y="46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62"/>
            <p:cNvSpPr/>
            <p:nvPr/>
          </p:nvSpPr>
          <p:spPr>
            <a:xfrm>
              <a:off x="2876550" y="4338638"/>
              <a:ext cx="142875" cy="139700"/>
            </a:xfrm>
            <a:custGeom>
              <a:rect b="b" l="l" r="r" t="t"/>
              <a:pathLst>
                <a:path extrusionOk="0" h="88" w="90">
                  <a:moveTo>
                    <a:pt x="90" y="0"/>
                  </a:moveTo>
                  <a:lnTo>
                    <a:pt x="24" y="88"/>
                  </a:lnTo>
                  <a:lnTo>
                    <a:pt x="0" y="6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1" name="Google Shape;891;p62"/>
          <p:cNvGrpSpPr/>
          <p:nvPr/>
        </p:nvGrpSpPr>
        <p:grpSpPr>
          <a:xfrm>
            <a:off x="7322715" y="3595490"/>
            <a:ext cx="330200" cy="301625"/>
            <a:chOff x="5562600" y="1465263"/>
            <a:chExt cx="330200" cy="301625"/>
          </a:xfrm>
        </p:grpSpPr>
        <p:sp>
          <p:nvSpPr>
            <p:cNvPr id="892" name="Google Shape;892;p62"/>
            <p:cNvSpPr/>
            <p:nvPr/>
          </p:nvSpPr>
          <p:spPr>
            <a:xfrm>
              <a:off x="5562600" y="1465263"/>
              <a:ext cx="330200" cy="301625"/>
            </a:xfrm>
            <a:custGeom>
              <a:rect b="b" l="l" r="r" t="t"/>
              <a:pathLst>
                <a:path extrusionOk="0" h="80" w="88">
                  <a:moveTo>
                    <a:pt x="44" y="14"/>
                  </a:moveTo>
                  <a:cubicBezTo>
                    <a:pt x="44" y="6"/>
                    <a:pt x="65" y="0"/>
                    <a:pt x="88" y="0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65" y="66"/>
                    <a:pt x="44" y="72"/>
                    <a:pt x="44" y="80"/>
                  </a:cubicBezTo>
                  <a:cubicBezTo>
                    <a:pt x="44" y="72"/>
                    <a:pt x="23" y="66"/>
                    <a:pt x="0" y="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44" y="6"/>
                    <a:pt x="44" y="14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93" name="Google Shape;893;p62"/>
            <p:cNvCxnSpPr/>
            <p:nvPr/>
          </p:nvCxnSpPr>
          <p:spPr>
            <a:xfrm>
              <a:off x="5727700" y="1517651"/>
              <a:ext cx="0" cy="24450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894" name="Google Shape;894;p62"/>
            <p:cNvSpPr/>
            <p:nvPr/>
          </p:nvSpPr>
          <p:spPr>
            <a:xfrm>
              <a:off x="5592763" y="1533526"/>
              <a:ext cx="98425" cy="19050"/>
            </a:xfrm>
            <a:custGeom>
              <a:rect b="b" l="l" r="r" t="t"/>
              <a:pathLst>
                <a:path extrusionOk="0" h="5" w="26">
                  <a:moveTo>
                    <a:pt x="26" y="5"/>
                  </a:moveTo>
                  <a:cubicBezTo>
                    <a:pt x="20" y="2"/>
                    <a:pt x="10" y="1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62"/>
            <p:cNvSpPr/>
            <p:nvPr/>
          </p:nvSpPr>
          <p:spPr>
            <a:xfrm>
              <a:off x="5592763" y="1577976"/>
              <a:ext cx="98425" cy="19050"/>
            </a:xfrm>
            <a:custGeom>
              <a:rect b="b" l="l" r="r" t="t"/>
              <a:pathLst>
                <a:path extrusionOk="0" h="5" w="26">
                  <a:moveTo>
                    <a:pt x="26" y="5"/>
                  </a:moveTo>
                  <a:cubicBezTo>
                    <a:pt x="20" y="2"/>
                    <a:pt x="10" y="1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62"/>
            <p:cNvSpPr/>
            <p:nvPr/>
          </p:nvSpPr>
          <p:spPr>
            <a:xfrm>
              <a:off x="5592763" y="1624013"/>
              <a:ext cx="98425" cy="19050"/>
            </a:xfrm>
            <a:custGeom>
              <a:rect b="b" l="l" r="r" t="t"/>
              <a:pathLst>
                <a:path extrusionOk="0" h="5" w="26">
                  <a:moveTo>
                    <a:pt x="26" y="5"/>
                  </a:moveTo>
                  <a:cubicBezTo>
                    <a:pt x="20" y="2"/>
                    <a:pt x="10" y="1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62"/>
            <p:cNvSpPr/>
            <p:nvPr/>
          </p:nvSpPr>
          <p:spPr>
            <a:xfrm>
              <a:off x="5592763" y="1668463"/>
              <a:ext cx="98425" cy="19050"/>
            </a:xfrm>
            <a:custGeom>
              <a:rect b="b" l="l" r="r" t="t"/>
              <a:pathLst>
                <a:path extrusionOk="0" h="5" w="26">
                  <a:moveTo>
                    <a:pt x="26" y="5"/>
                  </a:moveTo>
                  <a:cubicBezTo>
                    <a:pt x="20" y="2"/>
                    <a:pt x="10" y="1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62"/>
            <p:cNvSpPr/>
            <p:nvPr/>
          </p:nvSpPr>
          <p:spPr>
            <a:xfrm>
              <a:off x="5765800" y="1624013"/>
              <a:ext cx="96838" cy="19050"/>
            </a:xfrm>
            <a:custGeom>
              <a:rect b="b" l="l" r="r" t="t"/>
              <a:pathLst>
                <a:path extrusionOk="0" h="5" w="26">
                  <a:moveTo>
                    <a:pt x="0" y="5"/>
                  </a:moveTo>
                  <a:cubicBezTo>
                    <a:pt x="6" y="2"/>
                    <a:pt x="16" y="1"/>
                    <a:pt x="26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62"/>
            <p:cNvSpPr/>
            <p:nvPr/>
          </p:nvSpPr>
          <p:spPr>
            <a:xfrm>
              <a:off x="5765800" y="1668463"/>
              <a:ext cx="96838" cy="19050"/>
            </a:xfrm>
            <a:custGeom>
              <a:rect b="b" l="l" r="r" t="t"/>
              <a:pathLst>
                <a:path extrusionOk="0" h="5" w="26">
                  <a:moveTo>
                    <a:pt x="0" y="5"/>
                  </a:moveTo>
                  <a:cubicBezTo>
                    <a:pt x="6" y="2"/>
                    <a:pt x="16" y="1"/>
                    <a:pt x="26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62"/>
            <p:cNvSpPr/>
            <p:nvPr/>
          </p:nvSpPr>
          <p:spPr>
            <a:xfrm>
              <a:off x="5803900" y="1465263"/>
              <a:ext cx="58738" cy="128588"/>
            </a:xfrm>
            <a:custGeom>
              <a:rect b="b" l="l" r="r" t="t"/>
              <a:pathLst>
                <a:path extrusionOk="0" h="81" w="37">
                  <a:moveTo>
                    <a:pt x="37" y="0"/>
                  </a:moveTo>
                  <a:lnTo>
                    <a:pt x="37" y="81"/>
                  </a:lnTo>
                  <a:lnTo>
                    <a:pt x="18" y="62"/>
                  </a:lnTo>
                  <a:lnTo>
                    <a:pt x="0" y="81"/>
                  </a:lnTo>
                  <a:lnTo>
                    <a:pt x="0" y="5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1" name="Google Shape;901;p62"/>
          <p:cNvSpPr/>
          <p:nvPr/>
        </p:nvSpPr>
        <p:spPr>
          <a:xfrm>
            <a:off x="571500" y="3236855"/>
            <a:ext cx="2626500" cy="45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91425" lIns="182875" spcFirstLastPara="1" rIns="182875" wrap="square" tIns="731500">
            <a:noAutofit/>
          </a:bodyPr>
          <a:lstStyle/>
          <a:p>
            <a:pPr indent="0" lvl="0" marL="1143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che Sans Medium"/>
              <a:ea typeface="Roche Sans Medium"/>
              <a:cs typeface="Roche Sans Medium"/>
              <a:sym typeface="Roche Sans Medium"/>
            </a:endParaRPr>
          </a:p>
        </p:txBody>
      </p:sp>
      <p:sp>
        <p:nvSpPr>
          <p:cNvPr id="902" name="Google Shape;902;p62"/>
          <p:cNvSpPr/>
          <p:nvPr/>
        </p:nvSpPr>
        <p:spPr>
          <a:xfrm>
            <a:off x="3373016" y="3236855"/>
            <a:ext cx="2626500" cy="45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91425" lIns="182875" spcFirstLastPara="1" rIns="182875" wrap="square" tIns="731500">
            <a:noAutofit/>
          </a:bodyPr>
          <a:lstStyle/>
          <a:p>
            <a:pPr indent="0" lvl="0" marL="1143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che Sans Medium"/>
              <a:ea typeface="Roche Sans Medium"/>
              <a:cs typeface="Roche Sans Medium"/>
              <a:sym typeface="Roche Sans Medium"/>
            </a:endParaRPr>
          </a:p>
        </p:txBody>
      </p:sp>
      <p:sp>
        <p:nvSpPr>
          <p:cNvPr id="903" name="Google Shape;903;p62"/>
          <p:cNvSpPr/>
          <p:nvPr/>
        </p:nvSpPr>
        <p:spPr>
          <a:xfrm>
            <a:off x="6174532" y="3236855"/>
            <a:ext cx="2626500" cy="45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91425" lIns="182875" spcFirstLastPara="1" rIns="182875" wrap="square" tIns="731500">
            <a:noAutofit/>
          </a:bodyPr>
          <a:lstStyle/>
          <a:p>
            <a:pPr indent="0" lvl="0" marL="1143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che Sans Medium"/>
              <a:ea typeface="Roche Sans Medium"/>
              <a:cs typeface="Roche Sans Medium"/>
              <a:sym typeface="Roche Sans Medium"/>
            </a:endParaRPr>
          </a:p>
        </p:txBody>
      </p:sp>
      <p:grpSp>
        <p:nvGrpSpPr>
          <p:cNvPr id="904" name="Google Shape;904;p62"/>
          <p:cNvGrpSpPr/>
          <p:nvPr/>
        </p:nvGrpSpPr>
        <p:grpSpPr>
          <a:xfrm>
            <a:off x="571500" y="4703565"/>
            <a:ext cx="8229532" cy="45600"/>
            <a:chOff x="723900" y="3389255"/>
            <a:chExt cx="8229532" cy="45600"/>
          </a:xfrm>
        </p:grpSpPr>
        <p:sp>
          <p:nvSpPr>
            <p:cNvPr id="905" name="Google Shape;905;p62"/>
            <p:cNvSpPr/>
            <p:nvPr/>
          </p:nvSpPr>
          <p:spPr>
            <a:xfrm>
              <a:off x="723900" y="3389255"/>
              <a:ext cx="2626500" cy="456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t" bIns="91425" lIns="182875" spcFirstLastPara="1" rIns="182875" wrap="square" tIns="731500">
              <a:noAutofit/>
            </a:bodyPr>
            <a:lstStyle/>
            <a:p>
              <a:pPr indent="0" lvl="0" marL="1143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Roche Sans Medium"/>
                <a:ea typeface="Roche Sans Medium"/>
                <a:cs typeface="Roche Sans Medium"/>
                <a:sym typeface="Roche Sans Medium"/>
              </a:endParaRPr>
            </a:p>
          </p:txBody>
        </p:sp>
        <p:sp>
          <p:nvSpPr>
            <p:cNvPr id="906" name="Google Shape;906;p62"/>
            <p:cNvSpPr/>
            <p:nvPr/>
          </p:nvSpPr>
          <p:spPr>
            <a:xfrm>
              <a:off x="3525416" y="3389255"/>
              <a:ext cx="2626500" cy="456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t" bIns="91425" lIns="182875" spcFirstLastPara="1" rIns="182875" wrap="square" tIns="731500">
              <a:noAutofit/>
            </a:bodyPr>
            <a:lstStyle/>
            <a:p>
              <a:pPr indent="0" lvl="0" marL="1143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Roche Sans Medium"/>
                <a:ea typeface="Roche Sans Medium"/>
                <a:cs typeface="Roche Sans Medium"/>
                <a:sym typeface="Roche Sans Medium"/>
              </a:endParaRPr>
            </a:p>
          </p:txBody>
        </p:sp>
        <p:sp>
          <p:nvSpPr>
            <p:cNvPr id="907" name="Google Shape;907;p62"/>
            <p:cNvSpPr/>
            <p:nvPr/>
          </p:nvSpPr>
          <p:spPr>
            <a:xfrm>
              <a:off x="6326932" y="3389255"/>
              <a:ext cx="2626500" cy="456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t" bIns="91425" lIns="182875" spcFirstLastPara="1" rIns="182875" wrap="square" tIns="731500">
              <a:noAutofit/>
            </a:bodyPr>
            <a:lstStyle/>
            <a:p>
              <a:pPr indent="0" lvl="0" marL="1143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Roche Sans Medium"/>
                <a:ea typeface="Roche Sans Medium"/>
                <a:cs typeface="Roche Sans Medium"/>
                <a:sym typeface="Roche Sans Medium"/>
              </a:endParaRPr>
            </a:p>
          </p:txBody>
        </p:sp>
      </p:grpSp>
      <p:pic>
        <p:nvPicPr>
          <p:cNvPr id="908" name="Google Shape;908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5575" y="89225"/>
            <a:ext cx="538625" cy="5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63"/>
          <p:cNvSpPr txBox="1"/>
          <p:nvPr/>
        </p:nvSpPr>
        <p:spPr>
          <a:xfrm>
            <a:off x="3971926" y="2056376"/>
            <a:ext cx="1043100" cy="4215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9FC5E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14" name="Google Shape;914;p63"/>
          <p:cNvCxnSpPr/>
          <p:nvPr/>
        </p:nvCxnSpPr>
        <p:spPr>
          <a:xfrm>
            <a:off x="5091113" y="2262353"/>
            <a:ext cx="798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5" name="Google Shape;915;p63"/>
          <p:cNvCxnSpPr/>
          <p:nvPr/>
        </p:nvCxnSpPr>
        <p:spPr>
          <a:xfrm>
            <a:off x="3889773" y="2262353"/>
            <a:ext cx="798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6" name="Google Shape;916;p63"/>
          <p:cNvCxnSpPr/>
          <p:nvPr/>
        </p:nvCxnSpPr>
        <p:spPr>
          <a:xfrm>
            <a:off x="6232923" y="1963506"/>
            <a:ext cx="798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7" name="Google Shape;917;p63"/>
          <p:cNvCxnSpPr/>
          <p:nvPr/>
        </p:nvCxnSpPr>
        <p:spPr>
          <a:xfrm flipH="1" rot="10800000">
            <a:off x="5168504" y="1963376"/>
            <a:ext cx="3600" cy="2150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18" name="Google Shape;918;p63"/>
          <p:cNvSpPr txBox="1"/>
          <p:nvPr/>
        </p:nvSpPr>
        <p:spPr>
          <a:xfrm>
            <a:off x="5260183" y="2164723"/>
            <a:ext cx="972600" cy="367800"/>
          </a:xfrm>
          <a:prstGeom prst="rect">
            <a:avLst/>
          </a:prstGeom>
          <a:solidFill>
            <a:srgbClr val="C9DAF8"/>
          </a:solidFill>
          <a:ln cap="flat" cmpd="sng" w="12700">
            <a:solidFill>
              <a:srgbClr val="9FC5E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19" name="Google Shape;919;p63"/>
          <p:cNvCxnSpPr/>
          <p:nvPr/>
        </p:nvCxnSpPr>
        <p:spPr>
          <a:xfrm>
            <a:off x="5176838" y="1968268"/>
            <a:ext cx="798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20" name="Google Shape;920;p63"/>
          <p:cNvSpPr txBox="1"/>
          <p:nvPr/>
        </p:nvSpPr>
        <p:spPr>
          <a:xfrm>
            <a:off x="5254229" y="2569536"/>
            <a:ext cx="971700" cy="916800"/>
          </a:xfrm>
          <a:prstGeom prst="rect">
            <a:avLst/>
          </a:prstGeom>
          <a:solidFill>
            <a:srgbClr val="C9DAF8"/>
          </a:solidFill>
          <a:ln cap="flat" cmpd="sng" w="12700">
            <a:solidFill>
              <a:srgbClr val="9FC5E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The concrete long term changes you seek in service of achieving the vision</a:t>
            </a:r>
            <a:endParaRPr sz="900">
              <a:solidFill>
                <a:schemeClr val="lt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cxnSp>
        <p:nvCxnSpPr>
          <p:cNvPr id="921" name="Google Shape;921;p63"/>
          <p:cNvCxnSpPr/>
          <p:nvPr/>
        </p:nvCxnSpPr>
        <p:spPr>
          <a:xfrm>
            <a:off x="6236494" y="2358793"/>
            <a:ext cx="798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22" name="Google Shape;922;p63"/>
          <p:cNvSpPr txBox="1"/>
          <p:nvPr/>
        </p:nvSpPr>
        <p:spPr>
          <a:xfrm>
            <a:off x="6475800" y="1969450"/>
            <a:ext cx="1141800" cy="460800"/>
          </a:xfrm>
          <a:prstGeom prst="rect">
            <a:avLst/>
          </a:prstGeom>
          <a:solidFill>
            <a:srgbClr val="C9DAF8"/>
          </a:solidFill>
          <a:ln cap="flat" cmpd="sng" w="12700">
            <a:solidFill>
              <a:srgbClr val="9FC5E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23" name="Google Shape;923;p63"/>
          <p:cNvCxnSpPr/>
          <p:nvPr/>
        </p:nvCxnSpPr>
        <p:spPr>
          <a:xfrm>
            <a:off x="6319838" y="2276640"/>
            <a:ext cx="798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24" name="Google Shape;924;p63"/>
          <p:cNvSpPr txBox="1"/>
          <p:nvPr/>
        </p:nvSpPr>
        <p:spPr>
          <a:xfrm>
            <a:off x="6475800" y="2477875"/>
            <a:ext cx="1141800" cy="1008600"/>
          </a:xfrm>
          <a:prstGeom prst="rect">
            <a:avLst/>
          </a:prstGeom>
          <a:solidFill>
            <a:srgbClr val="C9DAF8"/>
          </a:solidFill>
          <a:ln cap="flat" cmpd="sng" w="12700">
            <a:solidFill>
              <a:srgbClr val="9FC5E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900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Clear and compelling description of something that you seek to create, rooted in a deeply felt purpose </a:t>
            </a:r>
            <a:endParaRPr sz="900">
              <a:solidFill>
                <a:schemeClr val="lt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900">
              <a:solidFill>
                <a:schemeClr val="lt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925" name="Google Shape;925;p63"/>
          <p:cNvSpPr txBox="1"/>
          <p:nvPr/>
        </p:nvSpPr>
        <p:spPr>
          <a:xfrm>
            <a:off x="6478205" y="3535125"/>
            <a:ext cx="1141800" cy="460800"/>
          </a:xfrm>
          <a:prstGeom prst="rect">
            <a:avLst/>
          </a:prstGeom>
          <a:solidFill>
            <a:srgbClr val="C9DAF8"/>
          </a:solidFill>
          <a:ln cap="flat" cmpd="sng" w="12700">
            <a:solidFill>
              <a:srgbClr val="9FC5E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26" name="Google Shape;926;p63"/>
          <p:cNvCxnSpPr/>
          <p:nvPr/>
        </p:nvCxnSpPr>
        <p:spPr>
          <a:xfrm>
            <a:off x="6316267" y="3063643"/>
            <a:ext cx="798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7" name="Google Shape;927;p63"/>
          <p:cNvCxnSpPr/>
          <p:nvPr/>
        </p:nvCxnSpPr>
        <p:spPr>
          <a:xfrm>
            <a:off x="6318648" y="3769684"/>
            <a:ext cx="798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8" name="Google Shape;928;p63"/>
          <p:cNvCxnSpPr/>
          <p:nvPr/>
        </p:nvCxnSpPr>
        <p:spPr>
          <a:xfrm rot="10800000">
            <a:off x="6317456" y="1963450"/>
            <a:ext cx="0" cy="2140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29" name="Google Shape;929;p63"/>
          <p:cNvSpPr txBox="1"/>
          <p:nvPr/>
        </p:nvSpPr>
        <p:spPr>
          <a:xfrm>
            <a:off x="5256610" y="1755147"/>
            <a:ext cx="972600" cy="366600"/>
          </a:xfrm>
          <a:prstGeom prst="rect">
            <a:avLst/>
          </a:prstGeom>
          <a:solidFill>
            <a:srgbClr val="C9DAF8"/>
          </a:solidFill>
          <a:ln cap="flat" cmpd="sng" w="12700">
            <a:solidFill>
              <a:srgbClr val="9FC5E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0" name="Google Shape;930;p63"/>
          <p:cNvSpPr txBox="1"/>
          <p:nvPr/>
        </p:nvSpPr>
        <p:spPr>
          <a:xfrm>
            <a:off x="1313250" y="1118602"/>
            <a:ext cx="1212000" cy="288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</a:rPr>
              <a:t>Activities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63"/>
          <p:cNvSpPr txBox="1"/>
          <p:nvPr/>
        </p:nvSpPr>
        <p:spPr>
          <a:xfrm>
            <a:off x="2662230" y="1118602"/>
            <a:ext cx="1141800" cy="288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</a:rPr>
              <a:t>Outputs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32" name="Google Shape;932;p63"/>
          <p:cNvCxnSpPr/>
          <p:nvPr/>
        </p:nvCxnSpPr>
        <p:spPr>
          <a:xfrm flipH="1" rot="10800000">
            <a:off x="3879058" y="1823003"/>
            <a:ext cx="4800" cy="2515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3" name="Google Shape;933;p63"/>
          <p:cNvCxnSpPr/>
          <p:nvPr/>
        </p:nvCxnSpPr>
        <p:spPr>
          <a:xfrm>
            <a:off x="3796903" y="4335231"/>
            <a:ext cx="822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4" name="Google Shape;934;p63"/>
          <p:cNvCxnSpPr/>
          <p:nvPr/>
        </p:nvCxnSpPr>
        <p:spPr>
          <a:xfrm>
            <a:off x="3804048" y="2302834"/>
            <a:ext cx="798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5" name="Google Shape;935;p63"/>
          <p:cNvCxnSpPr/>
          <p:nvPr/>
        </p:nvCxnSpPr>
        <p:spPr>
          <a:xfrm>
            <a:off x="3799285" y="2780274"/>
            <a:ext cx="798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6" name="Google Shape;936;p63"/>
          <p:cNvCxnSpPr/>
          <p:nvPr/>
        </p:nvCxnSpPr>
        <p:spPr>
          <a:xfrm>
            <a:off x="3800476" y="3779209"/>
            <a:ext cx="798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37" name="Google Shape;937;p63"/>
          <p:cNvSpPr txBox="1"/>
          <p:nvPr/>
        </p:nvSpPr>
        <p:spPr>
          <a:xfrm>
            <a:off x="1309689" y="2061137"/>
            <a:ext cx="1215600" cy="4524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-63500" lvl="0" marL="10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8" name="Google Shape;938;p63"/>
          <p:cNvSpPr txBox="1"/>
          <p:nvPr/>
        </p:nvSpPr>
        <p:spPr>
          <a:xfrm>
            <a:off x="1309689" y="2552866"/>
            <a:ext cx="1215600" cy="9369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What you need to do to produce the outputs</a:t>
            </a:r>
            <a:endParaRPr sz="900">
              <a:solidFill>
                <a:schemeClr val="lt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939" name="Google Shape;939;p63"/>
          <p:cNvSpPr txBox="1"/>
          <p:nvPr/>
        </p:nvSpPr>
        <p:spPr>
          <a:xfrm>
            <a:off x="1309689" y="4039955"/>
            <a:ext cx="1215600" cy="452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-6350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0" name="Google Shape;940;p63"/>
          <p:cNvSpPr txBox="1"/>
          <p:nvPr/>
        </p:nvSpPr>
        <p:spPr>
          <a:xfrm>
            <a:off x="2665810" y="2061137"/>
            <a:ext cx="1129800" cy="4524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-6350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1" name="Google Shape;941;p63"/>
          <p:cNvSpPr txBox="1"/>
          <p:nvPr/>
        </p:nvSpPr>
        <p:spPr>
          <a:xfrm>
            <a:off x="2670572" y="2552866"/>
            <a:ext cx="1125000" cy="9369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900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Deliverables that you produce to realize the outcomes</a:t>
            </a:r>
            <a:endParaRPr sz="900">
              <a:solidFill>
                <a:schemeClr val="lt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900" u="none" cap="none" strike="noStrike">
              <a:solidFill>
                <a:schemeClr val="lt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942" name="Google Shape;942;p63"/>
          <p:cNvSpPr txBox="1"/>
          <p:nvPr/>
        </p:nvSpPr>
        <p:spPr>
          <a:xfrm>
            <a:off x="2675335" y="4039955"/>
            <a:ext cx="1120500" cy="452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-6350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43" name="Google Shape;943;p63"/>
          <p:cNvCxnSpPr/>
          <p:nvPr/>
        </p:nvCxnSpPr>
        <p:spPr>
          <a:xfrm>
            <a:off x="2525316" y="2287356"/>
            <a:ext cx="1404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4" name="Google Shape;944;p63"/>
          <p:cNvCxnSpPr/>
          <p:nvPr/>
        </p:nvCxnSpPr>
        <p:spPr>
          <a:xfrm>
            <a:off x="2525317" y="3038640"/>
            <a:ext cx="1452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5" name="Google Shape;945;p63"/>
          <p:cNvCxnSpPr/>
          <p:nvPr/>
        </p:nvCxnSpPr>
        <p:spPr>
          <a:xfrm>
            <a:off x="2525316" y="4266174"/>
            <a:ext cx="150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46" name="Google Shape;946;p63"/>
          <p:cNvSpPr txBox="1"/>
          <p:nvPr/>
        </p:nvSpPr>
        <p:spPr>
          <a:xfrm>
            <a:off x="1309689" y="3539893"/>
            <a:ext cx="1216800" cy="4524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-6350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7" name="Google Shape;947;p63"/>
          <p:cNvSpPr txBox="1"/>
          <p:nvPr/>
        </p:nvSpPr>
        <p:spPr>
          <a:xfrm>
            <a:off x="2671763" y="3539893"/>
            <a:ext cx="1124100" cy="4524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48" name="Google Shape;948;p63"/>
          <p:cNvCxnSpPr/>
          <p:nvPr/>
        </p:nvCxnSpPr>
        <p:spPr>
          <a:xfrm>
            <a:off x="2526508" y="3766112"/>
            <a:ext cx="1452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9" name="Google Shape;949;p63"/>
          <p:cNvCxnSpPr/>
          <p:nvPr/>
        </p:nvCxnSpPr>
        <p:spPr>
          <a:xfrm>
            <a:off x="3795713" y="1823012"/>
            <a:ext cx="798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50" name="Google Shape;950;p63"/>
          <p:cNvSpPr txBox="1"/>
          <p:nvPr/>
        </p:nvSpPr>
        <p:spPr>
          <a:xfrm>
            <a:off x="1309689" y="1575363"/>
            <a:ext cx="1216800" cy="453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-63500" lvl="0" marL="10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1" name="Google Shape;951;p63"/>
          <p:cNvSpPr txBox="1"/>
          <p:nvPr/>
        </p:nvSpPr>
        <p:spPr>
          <a:xfrm>
            <a:off x="2665810" y="1575363"/>
            <a:ext cx="1129800" cy="453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cxnSp>
        <p:nvCxnSpPr>
          <p:cNvPr id="952" name="Google Shape;952;p63"/>
          <p:cNvCxnSpPr/>
          <p:nvPr/>
        </p:nvCxnSpPr>
        <p:spPr>
          <a:xfrm>
            <a:off x="2526507" y="1801581"/>
            <a:ext cx="1392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53" name="Google Shape;953;p63"/>
          <p:cNvSpPr txBox="1"/>
          <p:nvPr/>
        </p:nvSpPr>
        <p:spPr>
          <a:xfrm>
            <a:off x="3965972" y="2550484"/>
            <a:ext cx="1044300" cy="9369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9FC5E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900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The concrete short term changes you seek in service of achieving the vision</a:t>
            </a:r>
            <a:endParaRPr sz="900">
              <a:solidFill>
                <a:schemeClr val="lt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cxnSp>
        <p:nvCxnSpPr>
          <p:cNvPr id="954" name="Google Shape;954;p63"/>
          <p:cNvCxnSpPr/>
          <p:nvPr/>
        </p:nvCxnSpPr>
        <p:spPr>
          <a:xfrm>
            <a:off x="5088732" y="3076740"/>
            <a:ext cx="798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5" name="Google Shape;955;p63"/>
          <p:cNvCxnSpPr/>
          <p:nvPr/>
        </p:nvCxnSpPr>
        <p:spPr>
          <a:xfrm>
            <a:off x="3886201" y="3039831"/>
            <a:ext cx="798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6" name="Google Shape;956;p63"/>
          <p:cNvCxnSpPr/>
          <p:nvPr/>
        </p:nvCxnSpPr>
        <p:spPr>
          <a:xfrm>
            <a:off x="5175648" y="2355222"/>
            <a:ext cx="798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7" name="Google Shape;957;p63"/>
          <p:cNvCxnSpPr/>
          <p:nvPr/>
        </p:nvCxnSpPr>
        <p:spPr>
          <a:xfrm>
            <a:off x="6226969" y="2798134"/>
            <a:ext cx="798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8" name="Google Shape;958;p63"/>
          <p:cNvCxnSpPr/>
          <p:nvPr/>
        </p:nvCxnSpPr>
        <p:spPr>
          <a:xfrm>
            <a:off x="5172076" y="2807659"/>
            <a:ext cx="798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59" name="Google Shape;959;p63"/>
          <p:cNvSpPr txBox="1"/>
          <p:nvPr/>
        </p:nvSpPr>
        <p:spPr>
          <a:xfrm>
            <a:off x="5251847" y="3516081"/>
            <a:ext cx="971700" cy="366600"/>
          </a:xfrm>
          <a:prstGeom prst="rect">
            <a:avLst/>
          </a:prstGeom>
          <a:solidFill>
            <a:srgbClr val="C9DAF8"/>
          </a:solidFill>
          <a:ln cap="flat" cmpd="sng" w="12700">
            <a:solidFill>
              <a:srgbClr val="9FC5E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0" name="Google Shape;960;p63"/>
          <p:cNvSpPr txBox="1"/>
          <p:nvPr/>
        </p:nvSpPr>
        <p:spPr>
          <a:xfrm>
            <a:off x="5256609" y="3916131"/>
            <a:ext cx="971700" cy="399900"/>
          </a:xfrm>
          <a:prstGeom prst="rect">
            <a:avLst/>
          </a:prstGeom>
          <a:solidFill>
            <a:srgbClr val="C9DAF8"/>
          </a:solidFill>
          <a:ln cap="flat" cmpd="sng" w="12700">
            <a:solidFill>
              <a:srgbClr val="9FC5E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61" name="Google Shape;961;p63"/>
          <p:cNvCxnSpPr/>
          <p:nvPr/>
        </p:nvCxnSpPr>
        <p:spPr>
          <a:xfrm>
            <a:off x="6226969" y="3708962"/>
            <a:ext cx="798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2" name="Google Shape;962;p63"/>
          <p:cNvCxnSpPr/>
          <p:nvPr/>
        </p:nvCxnSpPr>
        <p:spPr>
          <a:xfrm>
            <a:off x="5166123" y="3705390"/>
            <a:ext cx="798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3" name="Google Shape;963;p63"/>
          <p:cNvCxnSpPr/>
          <p:nvPr/>
        </p:nvCxnSpPr>
        <p:spPr>
          <a:xfrm>
            <a:off x="6229351" y="4104249"/>
            <a:ext cx="798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4" name="Google Shape;964;p63"/>
          <p:cNvCxnSpPr/>
          <p:nvPr/>
        </p:nvCxnSpPr>
        <p:spPr>
          <a:xfrm>
            <a:off x="5174457" y="4113774"/>
            <a:ext cx="798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5" name="Google Shape;965;p63"/>
          <p:cNvCxnSpPr/>
          <p:nvPr/>
        </p:nvCxnSpPr>
        <p:spPr>
          <a:xfrm>
            <a:off x="5091113" y="3800640"/>
            <a:ext cx="798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6" name="Google Shape;966;p63"/>
          <p:cNvCxnSpPr/>
          <p:nvPr/>
        </p:nvCxnSpPr>
        <p:spPr>
          <a:xfrm>
            <a:off x="3889773" y="3800640"/>
            <a:ext cx="798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67" name="Google Shape;967;p63"/>
          <p:cNvSpPr txBox="1"/>
          <p:nvPr/>
        </p:nvSpPr>
        <p:spPr>
          <a:xfrm>
            <a:off x="3970735" y="3591092"/>
            <a:ext cx="1044300" cy="4215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9FC5E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8" name="Google Shape;968;p63"/>
          <p:cNvSpPr txBox="1"/>
          <p:nvPr/>
        </p:nvSpPr>
        <p:spPr>
          <a:xfrm>
            <a:off x="3924295" y="1115893"/>
            <a:ext cx="2144400" cy="288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</a:rPr>
              <a:t>Outcomes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63"/>
          <p:cNvSpPr txBox="1"/>
          <p:nvPr/>
        </p:nvSpPr>
        <p:spPr>
          <a:xfrm>
            <a:off x="3924301" y="1411072"/>
            <a:ext cx="1048800" cy="190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</a:rPr>
              <a:t>Short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63"/>
          <p:cNvSpPr txBox="1"/>
          <p:nvPr/>
        </p:nvSpPr>
        <p:spPr>
          <a:xfrm>
            <a:off x="5095876" y="1408690"/>
            <a:ext cx="972600" cy="190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</a:rPr>
              <a:t>Medium</a:t>
            </a:r>
            <a:r>
              <a:rPr b="0" i="0" lang="en-US" sz="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/Long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63"/>
          <p:cNvSpPr txBox="1"/>
          <p:nvPr/>
        </p:nvSpPr>
        <p:spPr>
          <a:xfrm>
            <a:off x="6230548" y="1115000"/>
            <a:ext cx="1528200" cy="288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</a:rPr>
              <a:t>Development goal / Vision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63"/>
          <p:cNvSpPr txBox="1"/>
          <p:nvPr/>
        </p:nvSpPr>
        <p:spPr>
          <a:xfrm>
            <a:off x="394350" y="4616200"/>
            <a:ext cx="8355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000">
                <a:solidFill>
                  <a:schemeClr val="lt1"/>
                </a:solidFill>
                <a:latin typeface="Roche Sans"/>
                <a:ea typeface="Roche Sans"/>
                <a:cs typeface="Roche Sans"/>
                <a:sym typeface="Roche Sans"/>
              </a:rPr>
              <a:t>Logic models are graphic depictions of the relationship between a program’s tasks and its intended outcomes</a:t>
            </a:r>
            <a:endParaRPr b="1" sz="1000">
              <a:solidFill>
                <a:schemeClr val="lt1"/>
              </a:solidFill>
              <a:latin typeface="Roche Sans"/>
              <a:ea typeface="Roche Sans"/>
              <a:cs typeface="Roche Sans"/>
              <a:sym typeface="Roche Sans"/>
            </a:endParaRPr>
          </a:p>
        </p:txBody>
      </p:sp>
      <p:sp>
        <p:nvSpPr>
          <p:cNvPr id="973" name="Google Shape;973;p63"/>
          <p:cNvSpPr txBox="1"/>
          <p:nvPr>
            <p:ph type="title"/>
          </p:nvPr>
        </p:nvSpPr>
        <p:spPr>
          <a:xfrm>
            <a:off x="571450" y="204075"/>
            <a:ext cx="7431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rPr lang="en-US"/>
              <a:t>The l</a:t>
            </a:r>
            <a:r>
              <a:rPr lang="en-US"/>
              <a:t>ogic model </a:t>
            </a:r>
            <a:r>
              <a:rPr lang="en-US"/>
              <a:t>includes: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64"/>
          <p:cNvSpPr txBox="1"/>
          <p:nvPr>
            <p:ph type="title"/>
          </p:nvPr>
        </p:nvSpPr>
        <p:spPr>
          <a:xfrm>
            <a:off x="571450" y="432675"/>
            <a:ext cx="7431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rPr lang="en-US"/>
              <a:t>External communications &amp; engagement -</a:t>
            </a:r>
            <a:r>
              <a:rPr lang="en-US">
                <a:solidFill>
                  <a:schemeClr val="accent4"/>
                </a:solidFill>
              </a:rPr>
              <a:t> example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979" name="Google Shape;979;p64"/>
          <p:cNvSpPr/>
          <p:nvPr/>
        </p:nvSpPr>
        <p:spPr>
          <a:xfrm rot="-5400000">
            <a:off x="-78401" y="1665865"/>
            <a:ext cx="1782712" cy="48290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Global communication &amp; engagement plan</a:t>
            </a:r>
            <a:endParaRPr/>
          </a:p>
        </p:txBody>
      </p:sp>
      <p:sp>
        <p:nvSpPr>
          <p:cNvPr id="980" name="Google Shape;980;p64"/>
          <p:cNvSpPr/>
          <p:nvPr/>
        </p:nvSpPr>
        <p:spPr>
          <a:xfrm rot="-5400000">
            <a:off x="-88939" y="3620760"/>
            <a:ext cx="1803690" cy="4829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City-level communication &amp; engagement plan</a:t>
            </a:r>
            <a:endParaRPr/>
          </a:p>
        </p:txBody>
      </p:sp>
      <p:graphicFrame>
        <p:nvGraphicFramePr>
          <p:cNvPr id="981" name="Google Shape;981;p64"/>
          <p:cNvGraphicFramePr/>
          <p:nvPr/>
        </p:nvGraphicFramePr>
        <p:xfrm>
          <a:off x="1145172" y="1005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{C6FCB56F-788E-4FC1-94BB-9457DC0E40E8}</a:tableStyleId>
              </a:tblPr>
              <a:tblGrid>
                <a:gridCol w="1651100"/>
                <a:gridCol w="4069150"/>
                <a:gridCol w="1942100"/>
              </a:tblGrid>
              <a:tr h="456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Roche Sans Medium"/>
                          <a:ea typeface="Roche Sans Medium"/>
                          <a:cs typeface="Roche Sans Medium"/>
                          <a:sym typeface="Roche Sans Medium"/>
                        </a:rPr>
                        <a:t>Deliverable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Roche Sans Medium"/>
                        <a:ea typeface="Roche Sans Medium"/>
                        <a:cs typeface="Roche Sans Medium"/>
                        <a:sym typeface="Roche Sans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Roche Sans Medium"/>
                          <a:ea typeface="Roche Sans Medium"/>
                          <a:cs typeface="Roche Sans Medium"/>
                          <a:sym typeface="Roche Sans Medium"/>
                        </a:rPr>
                        <a:t>Description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Roche Sans Medium"/>
                        <a:ea typeface="Roche Sans Medium"/>
                        <a:cs typeface="Roche Sans Medium"/>
                        <a:sym typeface="Roche Sans Medium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Roche Sans Medium"/>
                          <a:ea typeface="Roche Sans Medium"/>
                          <a:cs typeface="Roche Sans Medium"/>
                          <a:sym typeface="Roche Sans Medium"/>
                        </a:rPr>
                        <a:t>Team accountable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Roche Sans Medium"/>
                        <a:ea typeface="Roche Sans Medium"/>
                        <a:cs typeface="Roche Sans Medium"/>
                        <a:sym typeface="Roche Sans Medium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663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External communications &amp; engagement plan</a:t>
                      </a:r>
                      <a:endParaRPr b="1" sz="1000" u="none" cap="none" strike="noStrike">
                        <a:solidFill>
                          <a:schemeClr val="accent4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An annual external engagement plan will be developed jointly (by March), including meetings, conference</a:t>
                      </a:r>
                      <a:r>
                        <a:rPr lang="en-US" sz="1000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s, and publications</a:t>
                      </a:r>
                      <a:endParaRPr sz="1000" u="none" cap="none" strike="noStrike">
                        <a:solidFill>
                          <a:schemeClr val="accent4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3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Quarterly meetings </a:t>
                      </a:r>
                      <a:endParaRPr sz="1000" u="none" cap="none" strike="noStrike">
                        <a:solidFill>
                          <a:schemeClr val="accent4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Meetings will be held between the communications teams to discuss opportunities and communications strategy</a:t>
                      </a:r>
                      <a:endParaRPr sz="1000" u="none" cap="none" strike="noStrike">
                        <a:solidFill>
                          <a:schemeClr val="accent4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82" name="Google Shape;982;p64"/>
          <p:cNvGraphicFramePr/>
          <p:nvPr/>
        </p:nvGraphicFramePr>
        <p:xfrm>
          <a:off x="1145172" y="29607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{C6FCB56F-788E-4FC1-94BB-9457DC0E40E8}</a:tableStyleId>
              </a:tblPr>
              <a:tblGrid>
                <a:gridCol w="1651100"/>
                <a:gridCol w="4069150"/>
                <a:gridCol w="1942100"/>
              </a:tblGrid>
              <a:tr h="37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Roche Sans Medium"/>
                          <a:ea typeface="Roche Sans Medium"/>
                          <a:cs typeface="Roche Sans Medium"/>
                          <a:sym typeface="Roche Sans Medium"/>
                        </a:rPr>
                        <a:t>Deliverable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Roche Sans Medium"/>
                        <a:ea typeface="Roche Sans Medium"/>
                        <a:cs typeface="Roche Sans Medium"/>
                        <a:sym typeface="Roche Sans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Roche Sans Medium"/>
                          <a:ea typeface="Roche Sans Medium"/>
                          <a:cs typeface="Roche Sans Medium"/>
                          <a:sym typeface="Roche Sans Medium"/>
                        </a:rPr>
                        <a:t>Description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Roche Sans Medium"/>
                        <a:ea typeface="Roche Sans Medium"/>
                        <a:cs typeface="Roche Sans Medium"/>
                        <a:sym typeface="Roche Sans Medium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Roche Sans Medium"/>
                          <a:ea typeface="Roche Sans Medium"/>
                          <a:cs typeface="Roche Sans Medium"/>
                          <a:sym typeface="Roche Sans Medium"/>
                        </a:rPr>
                        <a:t>Team accountable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Roche Sans Medium"/>
                        <a:ea typeface="Roche Sans Medium"/>
                        <a:cs typeface="Roche Sans Medium"/>
                        <a:sym typeface="Roche Sans Medium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78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City/national level communication &amp; advocacy plan</a:t>
                      </a:r>
                      <a:endParaRPr b="1" sz="1050" u="none" cap="none" strike="noStrike">
                        <a:solidFill>
                          <a:schemeClr val="accent4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A communications and engagement plan will be developed jointly (March), including meetings, conferences and p</a:t>
                      </a:r>
                      <a:r>
                        <a:rPr lang="en-US" sz="1000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ublications.</a:t>
                      </a:r>
                      <a:r>
                        <a:rPr lang="en-US" sz="1000" u="none" cap="none" strike="noStrike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. Level of engagement may vary by city, and will be based on the City Engagement Plan. Ensure success stories are highlighted.</a:t>
                      </a:r>
                      <a:endParaRPr sz="1000" u="none" cap="none" strike="noStrike">
                        <a:solidFill>
                          <a:schemeClr val="accent4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0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Quarterly meetings </a:t>
                      </a:r>
                      <a:endParaRPr sz="1000" u="none" cap="none" strike="noStrike">
                        <a:solidFill>
                          <a:schemeClr val="accent4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Communications and engagement will be discussed during the quarterly operational meetings, unless there is a reason for additional meetings.</a:t>
                      </a:r>
                      <a:endParaRPr sz="1000" u="none" cap="none" strike="noStrike">
                        <a:solidFill>
                          <a:schemeClr val="accent4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983" name="Google Shape;983;p64"/>
          <p:cNvGrpSpPr/>
          <p:nvPr/>
        </p:nvGrpSpPr>
        <p:grpSpPr>
          <a:xfrm>
            <a:off x="2466351" y="3031869"/>
            <a:ext cx="236705" cy="232361"/>
            <a:chOff x="8447088" y="2894014"/>
            <a:chExt cx="346075" cy="339725"/>
          </a:xfrm>
        </p:grpSpPr>
        <p:sp>
          <p:nvSpPr>
            <p:cNvPr id="984" name="Google Shape;984;p64"/>
            <p:cNvSpPr/>
            <p:nvPr/>
          </p:nvSpPr>
          <p:spPr>
            <a:xfrm>
              <a:off x="8447088" y="2954339"/>
              <a:ext cx="211138" cy="166688"/>
            </a:xfrm>
            <a:custGeom>
              <a:rect b="b" l="l" r="r" t="t"/>
              <a:pathLst>
                <a:path extrusionOk="0" h="105" w="133">
                  <a:moveTo>
                    <a:pt x="57" y="105"/>
                  </a:moveTo>
                  <a:lnTo>
                    <a:pt x="0" y="105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133" y="1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64"/>
            <p:cNvSpPr/>
            <p:nvPr/>
          </p:nvSpPr>
          <p:spPr>
            <a:xfrm>
              <a:off x="8447088" y="2894014"/>
              <a:ext cx="211138" cy="60325"/>
            </a:xfrm>
            <a:custGeom>
              <a:rect b="b" l="l" r="r" t="t"/>
              <a:pathLst>
                <a:path extrusionOk="0" h="38" w="133">
                  <a:moveTo>
                    <a:pt x="133" y="38"/>
                  </a:moveTo>
                  <a:lnTo>
                    <a:pt x="0" y="38"/>
                  </a:lnTo>
                  <a:lnTo>
                    <a:pt x="38" y="0"/>
                  </a:lnTo>
                  <a:lnTo>
                    <a:pt x="95" y="0"/>
                  </a:lnTo>
                  <a:lnTo>
                    <a:pt x="133" y="3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86" name="Google Shape;986;p64"/>
            <p:cNvCxnSpPr/>
            <p:nvPr/>
          </p:nvCxnSpPr>
          <p:spPr>
            <a:xfrm>
              <a:off x="8553451" y="2894014"/>
              <a:ext cx="0" cy="60325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87" name="Google Shape;987;p64"/>
            <p:cNvSpPr/>
            <p:nvPr/>
          </p:nvSpPr>
          <p:spPr>
            <a:xfrm>
              <a:off x="8567738" y="3030539"/>
              <a:ext cx="225425" cy="203200"/>
            </a:xfrm>
            <a:custGeom>
              <a:rect b="b" l="l" r="r" t="t"/>
              <a:pathLst>
                <a:path extrusionOk="0" h="54" w="60">
                  <a:moveTo>
                    <a:pt x="40" y="32"/>
                  </a:moveTo>
                  <a:cubicBezTo>
                    <a:pt x="40" y="32"/>
                    <a:pt x="40" y="30"/>
                    <a:pt x="40" y="24"/>
                  </a:cubicBezTo>
                  <a:cubicBezTo>
                    <a:pt x="6" y="24"/>
                    <a:pt x="0" y="54"/>
                    <a:pt x="0" y="54"/>
                  </a:cubicBezTo>
                  <a:cubicBezTo>
                    <a:pt x="0" y="54"/>
                    <a:pt x="0" y="8"/>
                    <a:pt x="40" y="8"/>
                  </a:cubicBezTo>
                  <a:cubicBezTo>
                    <a:pt x="40" y="6"/>
                    <a:pt x="40" y="0"/>
                    <a:pt x="40" y="0"/>
                  </a:cubicBezTo>
                  <a:cubicBezTo>
                    <a:pt x="60" y="16"/>
                    <a:pt x="60" y="16"/>
                    <a:pt x="60" y="16"/>
                  </a:cubicBezTo>
                  <a:lnTo>
                    <a:pt x="40" y="32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8" name="Google Shape;988;p64"/>
          <p:cNvGrpSpPr/>
          <p:nvPr/>
        </p:nvGrpSpPr>
        <p:grpSpPr>
          <a:xfrm>
            <a:off x="6524978" y="3032304"/>
            <a:ext cx="235618" cy="231274"/>
            <a:chOff x="9169401" y="4700588"/>
            <a:chExt cx="344487" cy="338137"/>
          </a:xfrm>
        </p:grpSpPr>
        <p:cxnSp>
          <p:nvCxnSpPr>
            <p:cNvPr id="989" name="Google Shape;989;p64"/>
            <p:cNvCxnSpPr/>
            <p:nvPr/>
          </p:nvCxnSpPr>
          <p:spPr>
            <a:xfrm>
              <a:off x="9213851" y="4789488"/>
              <a:ext cx="68263" cy="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90" name="Google Shape;990;p64"/>
            <p:cNvCxnSpPr/>
            <p:nvPr/>
          </p:nvCxnSpPr>
          <p:spPr>
            <a:xfrm>
              <a:off x="9213851" y="4835525"/>
              <a:ext cx="120650" cy="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91" name="Google Shape;991;p64"/>
            <p:cNvCxnSpPr/>
            <p:nvPr/>
          </p:nvCxnSpPr>
          <p:spPr>
            <a:xfrm>
              <a:off x="9213851" y="4879975"/>
              <a:ext cx="90488" cy="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92" name="Google Shape;992;p64"/>
            <p:cNvCxnSpPr/>
            <p:nvPr/>
          </p:nvCxnSpPr>
          <p:spPr>
            <a:xfrm>
              <a:off x="9213851" y="4926013"/>
              <a:ext cx="74613" cy="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93" name="Google Shape;993;p64"/>
            <p:cNvSpPr/>
            <p:nvPr/>
          </p:nvSpPr>
          <p:spPr>
            <a:xfrm>
              <a:off x="9348788" y="4873625"/>
              <a:ext cx="165100" cy="165100"/>
            </a:xfrm>
            <a:custGeom>
              <a:rect b="b" l="l" r="r" t="t"/>
              <a:pathLst>
                <a:path extrusionOk="0" h="104" w="104">
                  <a:moveTo>
                    <a:pt x="33" y="94"/>
                  </a:moveTo>
                  <a:lnTo>
                    <a:pt x="0" y="104"/>
                  </a:lnTo>
                  <a:lnTo>
                    <a:pt x="10" y="71"/>
                  </a:lnTo>
                  <a:lnTo>
                    <a:pt x="81" y="0"/>
                  </a:lnTo>
                  <a:lnTo>
                    <a:pt x="104" y="23"/>
                  </a:lnTo>
                  <a:lnTo>
                    <a:pt x="33" y="94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94" name="Google Shape;994;p64"/>
            <p:cNvCxnSpPr/>
            <p:nvPr/>
          </p:nvCxnSpPr>
          <p:spPr>
            <a:xfrm>
              <a:off x="9447213" y="4903788"/>
              <a:ext cx="36513" cy="36513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95" name="Google Shape;995;p64"/>
            <p:cNvCxnSpPr/>
            <p:nvPr/>
          </p:nvCxnSpPr>
          <p:spPr>
            <a:xfrm>
              <a:off x="9364663" y="4986338"/>
              <a:ext cx="36513" cy="36513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96" name="Google Shape;996;p64"/>
            <p:cNvSpPr/>
            <p:nvPr/>
          </p:nvSpPr>
          <p:spPr>
            <a:xfrm>
              <a:off x="9169401" y="4700588"/>
              <a:ext cx="239713" cy="315913"/>
            </a:xfrm>
            <a:custGeom>
              <a:rect b="b" l="l" r="r" t="t"/>
              <a:pathLst>
                <a:path extrusionOk="0" h="199" w="151">
                  <a:moveTo>
                    <a:pt x="9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51" y="47"/>
                  </a:lnTo>
                  <a:lnTo>
                    <a:pt x="151" y="109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64"/>
            <p:cNvSpPr/>
            <p:nvPr/>
          </p:nvSpPr>
          <p:spPr>
            <a:xfrm>
              <a:off x="9334501" y="4700588"/>
              <a:ext cx="74613" cy="74613"/>
            </a:xfrm>
            <a:custGeom>
              <a:rect b="b" l="l" r="r" t="t"/>
              <a:pathLst>
                <a:path extrusionOk="0" h="47" w="47">
                  <a:moveTo>
                    <a:pt x="0" y="0"/>
                  </a:moveTo>
                  <a:lnTo>
                    <a:pt x="0" y="47"/>
                  </a:lnTo>
                  <a:lnTo>
                    <a:pt x="47" y="4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8" name="Google Shape;998;p64"/>
          <p:cNvGrpSpPr/>
          <p:nvPr/>
        </p:nvGrpSpPr>
        <p:grpSpPr>
          <a:xfrm>
            <a:off x="8473895" y="3042717"/>
            <a:ext cx="236706" cy="205217"/>
            <a:chOff x="8447088" y="2925764"/>
            <a:chExt cx="346076" cy="300038"/>
          </a:xfrm>
        </p:grpSpPr>
        <p:sp>
          <p:nvSpPr>
            <p:cNvPr id="999" name="Google Shape;999;p64"/>
            <p:cNvSpPr/>
            <p:nvPr/>
          </p:nvSpPr>
          <p:spPr>
            <a:xfrm>
              <a:off x="8447088" y="3030539"/>
              <a:ext cx="76200" cy="134938"/>
            </a:xfrm>
            <a:custGeom>
              <a:rect b="b" l="l" r="r" t="t"/>
              <a:pathLst>
                <a:path extrusionOk="0" h="36" w="20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1" y="18"/>
                    <a:pt x="4" y="1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8"/>
                    <a:pt x="20" y="15"/>
                    <a:pt x="20" y="12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64"/>
            <p:cNvSpPr/>
            <p:nvPr/>
          </p:nvSpPr>
          <p:spPr>
            <a:xfrm>
              <a:off x="8718551" y="3030539"/>
              <a:ext cx="74613" cy="134938"/>
            </a:xfrm>
            <a:custGeom>
              <a:rect b="b" l="l" r="r" t="t"/>
              <a:pathLst>
                <a:path extrusionOk="0" h="36" w="20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1" y="18"/>
                    <a:pt x="4" y="1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8"/>
                    <a:pt x="20" y="15"/>
                    <a:pt x="20" y="12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64"/>
            <p:cNvSpPr/>
            <p:nvPr/>
          </p:nvSpPr>
          <p:spPr>
            <a:xfrm>
              <a:off x="8567738" y="3030539"/>
              <a:ext cx="104775" cy="195263"/>
            </a:xfrm>
            <a:custGeom>
              <a:rect b="b" l="l" r="r" t="t"/>
              <a:pathLst>
                <a:path extrusionOk="0" h="52" w="28">
                  <a:moveTo>
                    <a:pt x="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4"/>
                    <a:pt x="24" y="28"/>
                    <a:pt x="20" y="28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4" y="28"/>
                    <a:pt x="0" y="24"/>
                    <a:pt x="0" y="2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64"/>
            <p:cNvSpPr/>
            <p:nvPr/>
          </p:nvSpPr>
          <p:spPr>
            <a:xfrm>
              <a:off x="8462963" y="2955926"/>
              <a:ext cx="44450" cy="44450"/>
            </a:xfrm>
            <a:custGeom>
              <a:rect b="b" l="l" r="r" t="t"/>
              <a:pathLst>
                <a:path extrusionOk="0" h="12" w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64"/>
            <p:cNvSpPr/>
            <p:nvPr/>
          </p:nvSpPr>
          <p:spPr>
            <a:xfrm>
              <a:off x="8732838" y="2955926"/>
              <a:ext cx="46038" cy="44450"/>
            </a:xfrm>
            <a:custGeom>
              <a:rect b="b" l="l" r="r" t="t"/>
              <a:pathLst>
                <a:path extrusionOk="0" h="12" w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64"/>
            <p:cNvSpPr/>
            <p:nvPr/>
          </p:nvSpPr>
          <p:spPr>
            <a:xfrm>
              <a:off x="8583613" y="2925764"/>
              <a:ext cx="74613" cy="74613"/>
            </a:xfrm>
            <a:custGeom>
              <a:rect b="b" l="l" r="r" t="t"/>
              <a:pathLst>
                <a:path extrusionOk="0" h="20" w="20">
                  <a:moveTo>
                    <a:pt x="20" y="10"/>
                  </a:moveTo>
                  <a:cubicBezTo>
                    <a:pt x="20" y="16"/>
                    <a:pt x="16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4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5" name="Google Shape;1005;p64"/>
          <p:cNvGrpSpPr/>
          <p:nvPr/>
        </p:nvGrpSpPr>
        <p:grpSpPr>
          <a:xfrm>
            <a:off x="2466351" y="1113702"/>
            <a:ext cx="236705" cy="232361"/>
            <a:chOff x="8447088" y="2894014"/>
            <a:chExt cx="346075" cy="339725"/>
          </a:xfrm>
        </p:grpSpPr>
        <p:sp>
          <p:nvSpPr>
            <p:cNvPr id="1006" name="Google Shape;1006;p64"/>
            <p:cNvSpPr/>
            <p:nvPr/>
          </p:nvSpPr>
          <p:spPr>
            <a:xfrm>
              <a:off x="8447088" y="2954339"/>
              <a:ext cx="211138" cy="166688"/>
            </a:xfrm>
            <a:custGeom>
              <a:rect b="b" l="l" r="r" t="t"/>
              <a:pathLst>
                <a:path extrusionOk="0" h="105" w="133">
                  <a:moveTo>
                    <a:pt x="57" y="105"/>
                  </a:moveTo>
                  <a:lnTo>
                    <a:pt x="0" y="105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133" y="1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64"/>
            <p:cNvSpPr/>
            <p:nvPr/>
          </p:nvSpPr>
          <p:spPr>
            <a:xfrm>
              <a:off x="8447088" y="2894014"/>
              <a:ext cx="211138" cy="60325"/>
            </a:xfrm>
            <a:custGeom>
              <a:rect b="b" l="l" r="r" t="t"/>
              <a:pathLst>
                <a:path extrusionOk="0" h="38" w="133">
                  <a:moveTo>
                    <a:pt x="133" y="38"/>
                  </a:moveTo>
                  <a:lnTo>
                    <a:pt x="0" y="38"/>
                  </a:lnTo>
                  <a:lnTo>
                    <a:pt x="38" y="0"/>
                  </a:lnTo>
                  <a:lnTo>
                    <a:pt x="95" y="0"/>
                  </a:lnTo>
                  <a:lnTo>
                    <a:pt x="133" y="3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08" name="Google Shape;1008;p64"/>
            <p:cNvCxnSpPr/>
            <p:nvPr/>
          </p:nvCxnSpPr>
          <p:spPr>
            <a:xfrm>
              <a:off x="8553451" y="2894014"/>
              <a:ext cx="0" cy="60325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09" name="Google Shape;1009;p64"/>
            <p:cNvSpPr/>
            <p:nvPr/>
          </p:nvSpPr>
          <p:spPr>
            <a:xfrm>
              <a:off x="8567738" y="3030539"/>
              <a:ext cx="225425" cy="203200"/>
            </a:xfrm>
            <a:custGeom>
              <a:rect b="b" l="l" r="r" t="t"/>
              <a:pathLst>
                <a:path extrusionOk="0" h="54" w="60">
                  <a:moveTo>
                    <a:pt x="40" y="32"/>
                  </a:moveTo>
                  <a:cubicBezTo>
                    <a:pt x="40" y="32"/>
                    <a:pt x="40" y="30"/>
                    <a:pt x="40" y="24"/>
                  </a:cubicBezTo>
                  <a:cubicBezTo>
                    <a:pt x="6" y="24"/>
                    <a:pt x="0" y="54"/>
                    <a:pt x="0" y="54"/>
                  </a:cubicBezTo>
                  <a:cubicBezTo>
                    <a:pt x="0" y="54"/>
                    <a:pt x="0" y="8"/>
                    <a:pt x="40" y="8"/>
                  </a:cubicBezTo>
                  <a:cubicBezTo>
                    <a:pt x="40" y="6"/>
                    <a:pt x="40" y="0"/>
                    <a:pt x="40" y="0"/>
                  </a:cubicBezTo>
                  <a:cubicBezTo>
                    <a:pt x="60" y="16"/>
                    <a:pt x="60" y="16"/>
                    <a:pt x="60" y="16"/>
                  </a:cubicBezTo>
                  <a:lnTo>
                    <a:pt x="40" y="32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0" name="Google Shape;1010;p64"/>
          <p:cNvGrpSpPr/>
          <p:nvPr/>
        </p:nvGrpSpPr>
        <p:grpSpPr>
          <a:xfrm>
            <a:off x="6524978" y="1114137"/>
            <a:ext cx="235618" cy="231274"/>
            <a:chOff x="9169401" y="4700588"/>
            <a:chExt cx="344487" cy="338137"/>
          </a:xfrm>
        </p:grpSpPr>
        <p:cxnSp>
          <p:nvCxnSpPr>
            <p:cNvPr id="1011" name="Google Shape;1011;p64"/>
            <p:cNvCxnSpPr/>
            <p:nvPr/>
          </p:nvCxnSpPr>
          <p:spPr>
            <a:xfrm>
              <a:off x="9213851" y="4789488"/>
              <a:ext cx="68263" cy="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12" name="Google Shape;1012;p64"/>
            <p:cNvCxnSpPr/>
            <p:nvPr/>
          </p:nvCxnSpPr>
          <p:spPr>
            <a:xfrm>
              <a:off x="9213851" y="4835525"/>
              <a:ext cx="120650" cy="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13" name="Google Shape;1013;p64"/>
            <p:cNvCxnSpPr/>
            <p:nvPr/>
          </p:nvCxnSpPr>
          <p:spPr>
            <a:xfrm>
              <a:off x="9213851" y="4879975"/>
              <a:ext cx="90488" cy="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14" name="Google Shape;1014;p64"/>
            <p:cNvCxnSpPr/>
            <p:nvPr/>
          </p:nvCxnSpPr>
          <p:spPr>
            <a:xfrm>
              <a:off x="9213851" y="4926013"/>
              <a:ext cx="74613" cy="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15" name="Google Shape;1015;p64"/>
            <p:cNvSpPr/>
            <p:nvPr/>
          </p:nvSpPr>
          <p:spPr>
            <a:xfrm>
              <a:off x="9348788" y="4873625"/>
              <a:ext cx="165100" cy="165100"/>
            </a:xfrm>
            <a:custGeom>
              <a:rect b="b" l="l" r="r" t="t"/>
              <a:pathLst>
                <a:path extrusionOk="0" h="104" w="104">
                  <a:moveTo>
                    <a:pt x="33" y="94"/>
                  </a:moveTo>
                  <a:lnTo>
                    <a:pt x="0" y="104"/>
                  </a:lnTo>
                  <a:lnTo>
                    <a:pt x="10" y="71"/>
                  </a:lnTo>
                  <a:lnTo>
                    <a:pt x="81" y="0"/>
                  </a:lnTo>
                  <a:lnTo>
                    <a:pt x="104" y="23"/>
                  </a:lnTo>
                  <a:lnTo>
                    <a:pt x="33" y="94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16" name="Google Shape;1016;p64"/>
            <p:cNvCxnSpPr/>
            <p:nvPr/>
          </p:nvCxnSpPr>
          <p:spPr>
            <a:xfrm>
              <a:off x="9447213" y="4903788"/>
              <a:ext cx="36513" cy="36513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17" name="Google Shape;1017;p64"/>
            <p:cNvCxnSpPr/>
            <p:nvPr/>
          </p:nvCxnSpPr>
          <p:spPr>
            <a:xfrm>
              <a:off x="9364663" y="4986338"/>
              <a:ext cx="36513" cy="36513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18" name="Google Shape;1018;p64"/>
            <p:cNvSpPr/>
            <p:nvPr/>
          </p:nvSpPr>
          <p:spPr>
            <a:xfrm>
              <a:off x="9169401" y="4700588"/>
              <a:ext cx="239713" cy="315913"/>
            </a:xfrm>
            <a:custGeom>
              <a:rect b="b" l="l" r="r" t="t"/>
              <a:pathLst>
                <a:path extrusionOk="0" h="199" w="151">
                  <a:moveTo>
                    <a:pt x="9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51" y="47"/>
                  </a:lnTo>
                  <a:lnTo>
                    <a:pt x="151" y="109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64"/>
            <p:cNvSpPr/>
            <p:nvPr/>
          </p:nvSpPr>
          <p:spPr>
            <a:xfrm>
              <a:off x="9334501" y="4700588"/>
              <a:ext cx="74613" cy="74613"/>
            </a:xfrm>
            <a:custGeom>
              <a:rect b="b" l="l" r="r" t="t"/>
              <a:pathLst>
                <a:path extrusionOk="0" h="47" w="47">
                  <a:moveTo>
                    <a:pt x="0" y="0"/>
                  </a:moveTo>
                  <a:lnTo>
                    <a:pt x="0" y="47"/>
                  </a:lnTo>
                  <a:lnTo>
                    <a:pt x="47" y="4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0" name="Google Shape;1020;p64"/>
          <p:cNvGrpSpPr/>
          <p:nvPr/>
        </p:nvGrpSpPr>
        <p:grpSpPr>
          <a:xfrm>
            <a:off x="8473895" y="1124550"/>
            <a:ext cx="236706" cy="205217"/>
            <a:chOff x="8447088" y="2925764"/>
            <a:chExt cx="346076" cy="300038"/>
          </a:xfrm>
        </p:grpSpPr>
        <p:sp>
          <p:nvSpPr>
            <p:cNvPr id="1021" name="Google Shape;1021;p64"/>
            <p:cNvSpPr/>
            <p:nvPr/>
          </p:nvSpPr>
          <p:spPr>
            <a:xfrm>
              <a:off x="8447088" y="3030539"/>
              <a:ext cx="76200" cy="134938"/>
            </a:xfrm>
            <a:custGeom>
              <a:rect b="b" l="l" r="r" t="t"/>
              <a:pathLst>
                <a:path extrusionOk="0" h="36" w="20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1" y="18"/>
                    <a:pt x="4" y="1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8"/>
                    <a:pt x="20" y="15"/>
                    <a:pt x="20" y="12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64"/>
            <p:cNvSpPr/>
            <p:nvPr/>
          </p:nvSpPr>
          <p:spPr>
            <a:xfrm>
              <a:off x="8718551" y="3030539"/>
              <a:ext cx="74613" cy="134938"/>
            </a:xfrm>
            <a:custGeom>
              <a:rect b="b" l="l" r="r" t="t"/>
              <a:pathLst>
                <a:path extrusionOk="0" h="36" w="20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1" y="18"/>
                    <a:pt x="4" y="1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8"/>
                    <a:pt x="20" y="15"/>
                    <a:pt x="20" y="12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64"/>
            <p:cNvSpPr/>
            <p:nvPr/>
          </p:nvSpPr>
          <p:spPr>
            <a:xfrm>
              <a:off x="8567738" y="3030539"/>
              <a:ext cx="104775" cy="195263"/>
            </a:xfrm>
            <a:custGeom>
              <a:rect b="b" l="l" r="r" t="t"/>
              <a:pathLst>
                <a:path extrusionOk="0" h="52" w="28">
                  <a:moveTo>
                    <a:pt x="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4"/>
                    <a:pt x="24" y="28"/>
                    <a:pt x="20" y="28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4" y="28"/>
                    <a:pt x="0" y="24"/>
                    <a:pt x="0" y="2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64"/>
            <p:cNvSpPr/>
            <p:nvPr/>
          </p:nvSpPr>
          <p:spPr>
            <a:xfrm>
              <a:off x="8462963" y="2955926"/>
              <a:ext cx="44450" cy="44450"/>
            </a:xfrm>
            <a:custGeom>
              <a:rect b="b" l="l" r="r" t="t"/>
              <a:pathLst>
                <a:path extrusionOk="0" h="12" w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64"/>
            <p:cNvSpPr/>
            <p:nvPr/>
          </p:nvSpPr>
          <p:spPr>
            <a:xfrm>
              <a:off x="8732838" y="2955926"/>
              <a:ext cx="46038" cy="44450"/>
            </a:xfrm>
            <a:custGeom>
              <a:rect b="b" l="l" r="r" t="t"/>
              <a:pathLst>
                <a:path extrusionOk="0" h="12" w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64"/>
            <p:cNvSpPr/>
            <p:nvPr/>
          </p:nvSpPr>
          <p:spPr>
            <a:xfrm>
              <a:off x="8583613" y="2925764"/>
              <a:ext cx="74613" cy="74613"/>
            </a:xfrm>
            <a:custGeom>
              <a:rect b="b" l="l" r="r" t="t"/>
              <a:pathLst>
                <a:path extrusionOk="0" h="20" w="20">
                  <a:moveTo>
                    <a:pt x="20" y="10"/>
                  </a:moveTo>
                  <a:cubicBezTo>
                    <a:pt x="20" y="16"/>
                    <a:pt x="16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4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65"/>
          <p:cNvSpPr txBox="1"/>
          <p:nvPr>
            <p:ph type="title"/>
          </p:nvPr>
        </p:nvSpPr>
        <p:spPr>
          <a:xfrm>
            <a:off x="571450" y="432675"/>
            <a:ext cx="7431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rPr lang="en-US"/>
              <a:t>Internal communications - </a:t>
            </a:r>
            <a:r>
              <a:rPr lang="en-US">
                <a:solidFill>
                  <a:schemeClr val="accent4"/>
                </a:solidFill>
              </a:rPr>
              <a:t>example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1032" name="Google Shape;1032;p65"/>
          <p:cNvSpPr/>
          <p:nvPr/>
        </p:nvSpPr>
        <p:spPr>
          <a:xfrm rot="-5400000">
            <a:off x="-200422" y="1787886"/>
            <a:ext cx="2026755" cy="48290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x</a:t>
            </a:r>
            <a:r>
              <a:rPr b="0" i="0" lang="en-US" sz="1050" u="none" cap="none" strike="noStrike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 internal communication &amp; engagement plan</a:t>
            </a:r>
            <a:endParaRPr/>
          </a:p>
        </p:txBody>
      </p:sp>
      <p:sp>
        <p:nvSpPr>
          <p:cNvPr id="1033" name="Google Shape;1033;p65"/>
          <p:cNvSpPr/>
          <p:nvPr/>
        </p:nvSpPr>
        <p:spPr>
          <a:xfrm rot="-5400000">
            <a:off x="-6825" y="3702873"/>
            <a:ext cx="1639464" cy="4829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x</a:t>
            </a:r>
            <a:r>
              <a:rPr b="0" i="0" lang="en-US" sz="1050" u="none" cap="none" strike="noStrike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 communication &amp; engagement plan</a:t>
            </a:r>
            <a:endParaRPr/>
          </a:p>
        </p:txBody>
      </p:sp>
      <p:graphicFrame>
        <p:nvGraphicFramePr>
          <p:cNvPr id="1034" name="Google Shape;1034;p65"/>
          <p:cNvGraphicFramePr/>
          <p:nvPr/>
        </p:nvGraphicFramePr>
        <p:xfrm>
          <a:off x="1145172" y="1005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{C6FCB56F-788E-4FC1-94BB-9457DC0E40E8}</a:tableStyleId>
              </a:tblPr>
              <a:tblGrid>
                <a:gridCol w="1651100"/>
                <a:gridCol w="4069150"/>
                <a:gridCol w="1942100"/>
              </a:tblGrid>
              <a:tr h="456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Roche Sans Medium"/>
                          <a:ea typeface="Roche Sans Medium"/>
                          <a:cs typeface="Roche Sans Medium"/>
                          <a:sym typeface="Roche Sans Medium"/>
                        </a:rPr>
                        <a:t>Deliverable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Roche Sans Medium"/>
                        <a:ea typeface="Roche Sans Medium"/>
                        <a:cs typeface="Roche Sans Medium"/>
                        <a:sym typeface="Roche Sans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Roche Sans Medium"/>
                          <a:ea typeface="Roche Sans Medium"/>
                          <a:cs typeface="Roche Sans Medium"/>
                          <a:sym typeface="Roche Sans Medium"/>
                        </a:rPr>
                        <a:t>Description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Roche Sans Medium"/>
                        <a:ea typeface="Roche Sans Medium"/>
                        <a:cs typeface="Roche Sans Medium"/>
                        <a:sym typeface="Roche Sans Medium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Roche Sans Medium"/>
                          <a:ea typeface="Roche Sans Medium"/>
                          <a:cs typeface="Roche Sans Medium"/>
                          <a:sym typeface="Roche Sans Medium"/>
                        </a:rPr>
                        <a:t>Team accountable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Roche Sans Medium"/>
                        <a:ea typeface="Roche Sans Medium"/>
                        <a:cs typeface="Roche Sans Medium"/>
                        <a:sym typeface="Roche Sans Medium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777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Brief annual internal communications plan </a:t>
                      </a:r>
                      <a:endParaRPr b="1" sz="1050" u="none" cap="none" strike="noStrike">
                        <a:solidFill>
                          <a:schemeClr val="accent4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x</a:t>
                      </a:r>
                      <a:r>
                        <a:rPr lang="en-US" sz="1000" u="none" cap="none" strike="noStrike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 comms will develop an annual plan for sharing information within the organization</a:t>
                      </a:r>
                      <a:endParaRPr sz="1000" u="none" cap="none" strike="noStrike">
                        <a:solidFill>
                          <a:schemeClr val="accent4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7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Quarterly meetings </a:t>
                      </a:r>
                      <a:endParaRPr sz="1000" u="none" cap="none" strike="noStrike">
                        <a:solidFill>
                          <a:schemeClr val="accent4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Internal information sharing meetings will be held to broaden dissemination within the organization</a:t>
                      </a:r>
                      <a:endParaRPr sz="1000" u="none" cap="none" strike="noStrike">
                        <a:solidFill>
                          <a:schemeClr val="accent4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035" name="Google Shape;1035;p65"/>
          <p:cNvGraphicFramePr/>
          <p:nvPr/>
        </p:nvGraphicFramePr>
        <p:xfrm>
          <a:off x="1145172" y="31245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{C6FCB56F-788E-4FC1-94BB-9457DC0E40E8}</a:tableStyleId>
              </a:tblPr>
              <a:tblGrid>
                <a:gridCol w="1645925"/>
                <a:gridCol w="4069150"/>
                <a:gridCol w="1942100"/>
              </a:tblGrid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Roche Sans Medium"/>
                          <a:ea typeface="Roche Sans Medium"/>
                          <a:cs typeface="Roche Sans Medium"/>
                          <a:sym typeface="Roche Sans Medium"/>
                        </a:rPr>
                        <a:t>Deliverable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Roche Sans Medium"/>
                        <a:ea typeface="Roche Sans Medium"/>
                        <a:cs typeface="Roche Sans Medium"/>
                        <a:sym typeface="Roche Sans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Roche Sans Medium"/>
                          <a:ea typeface="Roche Sans Medium"/>
                          <a:cs typeface="Roche Sans Medium"/>
                          <a:sym typeface="Roche Sans Medium"/>
                        </a:rPr>
                        <a:t>Description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Roche Sans Medium"/>
                        <a:ea typeface="Roche Sans Medium"/>
                        <a:cs typeface="Roche Sans Medium"/>
                        <a:sym typeface="Roche Sans Medium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Roche Sans Medium"/>
                          <a:ea typeface="Roche Sans Medium"/>
                          <a:cs typeface="Roche Sans Medium"/>
                          <a:sym typeface="Roche Sans Medium"/>
                        </a:rPr>
                        <a:t>Team accountable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Roche Sans Medium"/>
                        <a:ea typeface="Roche Sans Medium"/>
                        <a:cs typeface="Roche Sans Medium"/>
                        <a:sym typeface="Roche Sans Medium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59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Brief annual internal communications plan </a:t>
                      </a:r>
                      <a:endParaRPr b="1" sz="1050" u="none" cap="none" strike="noStrike">
                        <a:solidFill>
                          <a:schemeClr val="accent4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Develop a brief plan to share information about the </a:t>
                      </a:r>
                      <a:r>
                        <a:rPr lang="en-US" sz="1000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collaboration</a:t>
                      </a:r>
                      <a:r>
                        <a:rPr lang="en-US" sz="1000" u="none" cap="none" strike="noStrike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 with </a:t>
                      </a:r>
                      <a:r>
                        <a:rPr lang="en-US" sz="1000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x</a:t>
                      </a:r>
                      <a:r>
                        <a:rPr lang="en-US" sz="1000" u="none" cap="none" strike="noStrike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 and key findings</a:t>
                      </a:r>
                      <a:endParaRPr sz="1000" u="none" cap="none" strike="noStrike">
                        <a:solidFill>
                          <a:schemeClr val="accent4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Quarterly meetings </a:t>
                      </a:r>
                      <a:endParaRPr sz="1000" u="none" cap="none" strike="noStrike">
                        <a:solidFill>
                          <a:schemeClr val="accent4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Participate in </a:t>
                      </a:r>
                      <a:r>
                        <a:rPr lang="en-US" sz="1000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x</a:t>
                      </a:r>
                      <a:r>
                        <a:rPr lang="en-US" sz="1000" u="none" cap="none" strike="noStrike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 quarterly meetings </a:t>
                      </a:r>
                      <a:endParaRPr sz="1000" u="none" cap="none" strike="noStrike">
                        <a:solidFill>
                          <a:schemeClr val="accent4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036" name="Google Shape;1036;p65"/>
          <p:cNvGrpSpPr/>
          <p:nvPr/>
        </p:nvGrpSpPr>
        <p:grpSpPr>
          <a:xfrm>
            <a:off x="2466351" y="3233825"/>
            <a:ext cx="236705" cy="232361"/>
            <a:chOff x="8447088" y="2894014"/>
            <a:chExt cx="346075" cy="339725"/>
          </a:xfrm>
        </p:grpSpPr>
        <p:sp>
          <p:nvSpPr>
            <p:cNvPr id="1037" name="Google Shape;1037;p65"/>
            <p:cNvSpPr/>
            <p:nvPr/>
          </p:nvSpPr>
          <p:spPr>
            <a:xfrm>
              <a:off x="8447088" y="2954339"/>
              <a:ext cx="211138" cy="166688"/>
            </a:xfrm>
            <a:custGeom>
              <a:rect b="b" l="l" r="r" t="t"/>
              <a:pathLst>
                <a:path extrusionOk="0" h="105" w="133">
                  <a:moveTo>
                    <a:pt x="57" y="105"/>
                  </a:moveTo>
                  <a:lnTo>
                    <a:pt x="0" y="105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133" y="1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65"/>
            <p:cNvSpPr/>
            <p:nvPr/>
          </p:nvSpPr>
          <p:spPr>
            <a:xfrm>
              <a:off x="8447088" y="2894014"/>
              <a:ext cx="211138" cy="60325"/>
            </a:xfrm>
            <a:custGeom>
              <a:rect b="b" l="l" r="r" t="t"/>
              <a:pathLst>
                <a:path extrusionOk="0" h="38" w="133">
                  <a:moveTo>
                    <a:pt x="133" y="38"/>
                  </a:moveTo>
                  <a:lnTo>
                    <a:pt x="0" y="38"/>
                  </a:lnTo>
                  <a:lnTo>
                    <a:pt x="38" y="0"/>
                  </a:lnTo>
                  <a:lnTo>
                    <a:pt x="95" y="0"/>
                  </a:lnTo>
                  <a:lnTo>
                    <a:pt x="133" y="3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39" name="Google Shape;1039;p65"/>
            <p:cNvCxnSpPr/>
            <p:nvPr/>
          </p:nvCxnSpPr>
          <p:spPr>
            <a:xfrm>
              <a:off x="8553451" y="2894014"/>
              <a:ext cx="0" cy="60325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40" name="Google Shape;1040;p65"/>
            <p:cNvSpPr/>
            <p:nvPr/>
          </p:nvSpPr>
          <p:spPr>
            <a:xfrm>
              <a:off x="8567738" y="3030539"/>
              <a:ext cx="225425" cy="203200"/>
            </a:xfrm>
            <a:custGeom>
              <a:rect b="b" l="l" r="r" t="t"/>
              <a:pathLst>
                <a:path extrusionOk="0" h="54" w="60">
                  <a:moveTo>
                    <a:pt x="40" y="32"/>
                  </a:moveTo>
                  <a:cubicBezTo>
                    <a:pt x="40" y="32"/>
                    <a:pt x="40" y="30"/>
                    <a:pt x="40" y="24"/>
                  </a:cubicBezTo>
                  <a:cubicBezTo>
                    <a:pt x="6" y="24"/>
                    <a:pt x="0" y="54"/>
                    <a:pt x="0" y="54"/>
                  </a:cubicBezTo>
                  <a:cubicBezTo>
                    <a:pt x="0" y="54"/>
                    <a:pt x="0" y="8"/>
                    <a:pt x="40" y="8"/>
                  </a:cubicBezTo>
                  <a:cubicBezTo>
                    <a:pt x="40" y="6"/>
                    <a:pt x="40" y="0"/>
                    <a:pt x="40" y="0"/>
                  </a:cubicBezTo>
                  <a:cubicBezTo>
                    <a:pt x="60" y="16"/>
                    <a:pt x="60" y="16"/>
                    <a:pt x="60" y="16"/>
                  </a:cubicBezTo>
                  <a:lnTo>
                    <a:pt x="40" y="32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1" name="Google Shape;1041;p65"/>
          <p:cNvGrpSpPr/>
          <p:nvPr/>
        </p:nvGrpSpPr>
        <p:grpSpPr>
          <a:xfrm>
            <a:off x="6524978" y="3234260"/>
            <a:ext cx="235618" cy="231274"/>
            <a:chOff x="9169401" y="4700588"/>
            <a:chExt cx="344487" cy="338137"/>
          </a:xfrm>
        </p:grpSpPr>
        <p:cxnSp>
          <p:nvCxnSpPr>
            <p:cNvPr id="1042" name="Google Shape;1042;p65"/>
            <p:cNvCxnSpPr/>
            <p:nvPr/>
          </p:nvCxnSpPr>
          <p:spPr>
            <a:xfrm>
              <a:off x="9213851" y="4789488"/>
              <a:ext cx="68263" cy="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43" name="Google Shape;1043;p65"/>
            <p:cNvCxnSpPr/>
            <p:nvPr/>
          </p:nvCxnSpPr>
          <p:spPr>
            <a:xfrm>
              <a:off x="9213851" y="4835525"/>
              <a:ext cx="120650" cy="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44" name="Google Shape;1044;p65"/>
            <p:cNvCxnSpPr/>
            <p:nvPr/>
          </p:nvCxnSpPr>
          <p:spPr>
            <a:xfrm>
              <a:off x="9213851" y="4879975"/>
              <a:ext cx="90488" cy="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45" name="Google Shape;1045;p65"/>
            <p:cNvCxnSpPr/>
            <p:nvPr/>
          </p:nvCxnSpPr>
          <p:spPr>
            <a:xfrm>
              <a:off x="9213851" y="4926013"/>
              <a:ext cx="74613" cy="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46" name="Google Shape;1046;p65"/>
            <p:cNvSpPr/>
            <p:nvPr/>
          </p:nvSpPr>
          <p:spPr>
            <a:xfrm>
              <a:off x="9348788" y="4873625"/>
              <a:ext cx="165100" cy="165100"/>
            </a:xfrm>
            <a:custGeom>
              <a:rect b="b" l="l" r="r" t="t"/>
              <a:pathLst>
                <a:path extrusionOk="0" h="104" w="104">
                  <a:moveTo>
                    <a:pt x="33" y="94"/>
                  </a:moveTo>
                  <a:lnTo>
                    <a:pt x="0" y="104"/>
                  </a:lnTo>
                  <a:lnTo>
                    <a:pt x="10" y="71"/>
                  </a:lnTo>
                  <a:lnTo>
                    <a:pt x="81" y="0"/>
                  </a:lnTo>
                  <a:lnTo>
                    <a:pt x="104" y="23"/>
                  </a:lnTo>
                  <a:lnTo>
                    <a:pt x="33" y="94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47" name="Google Shape;1047;p65"/>
            <p:cNvCxnSpPr/>
            <p:nvPr/>
          </p:nvCxnSpPr>
          <p:spPr>
            <a:xfrm>
              <a:off x="9447213" y="4903788"/>
              <a:ext cx="36513" cy="36513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48" name="Google Shape;1048;p65"/>
            <p:cNvCxnSpPr/>
            <p:nvPr/>
          </p:nvCxnSpPr>
          <p:spPr>
            <a:xfrm>
              <a:off x="9364663" y="4986338"/>
              <a:ext cx="36513" cy="36513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49" name="Google Shape;1049;p65"/>
            <p:cNvSpPr/>
            <p:nvPr/>
          </p:nvSpPr>
          <p:spPr>
            <a:xfrm>
              <a:off x="9169401" y="4700588"/>
              <a:ext cx="239713" cy="315913"/>
            </a:xfrm>
            <a:custGeom>
              <a:rect b="b" l="l" r="r" t="t"/>
              <a:pathLst>
                <a:path extrusionOk="0" h="199" w="151">
                  <a:moveTo>
                    <a:pt x="9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51" y="47"/>
                  </a:lnTo>
                  <a:lnTo>
                    <a:pt x="151" y="109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65"/>
            <p:cNvSpPr/>
            <p:nvPr/>
          </p:nvSpPr>
          <p:spPr>
            <a:xfrm>
              <a:off x="9334501" y="4700588"/>
              <a:ext cx="74613" cy="74613"/>
            </a:xfrm>
            <a:custGeom>
              <a:rect b="b" l="l" r="r" t="t"/>
              <a:pathLst>
                <a:path extrusionOk="0" h="47" w="47">
                  <a:moveTo>
                    <a:pt x="0" y="0"/>
                  </a:moveTo>
                  <a:lnTo>
                    <a:pt x="0" y="47"/>
                  </a:lnTo>
                  <a:lnTo>
                    <a:pt x="47" y="4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1" name="Google Shape;1051;p65"/>
          <p:cNvGrpSpPr/>
          <p:nvPr/>
        </p:nvGrpSpPr>
        <p:grpSpPr>
          <a:xfrm>
            <a:off x="8473895" y="3244673"/>
            <a:ext cx="236706" cy="205217"/>
            <a:chOff x="8447088" y="2925764"/>
            <a:chExt cx="346076" cy="300038"/>
          </a:xfrm>
        </p:grpSpPr>
        <p:sp>
          <p:nvSpPr>
            <p:cNvPr id="1052" name="Google Shape;1052;p65"/>
            <p:cNvSpPr/>
            <p:nvPr/>
          </p:nvSpPr>
          <p:spPr>
            <a:xfrm>
              <a:off x="8447088" y="3030539"/>
              <a:ext cx="76200" cy="134938"/>
            </a:xfrm>
            <a:custGeom>
              <a:rect b="b" l="l" r="r" t="t"/>
              <a:pathLst>
                <a:path extrusionOk="0" h="36" w="20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1" y="18"/>
                    <a:pt x="4" y="1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8"/>
                    <a:pt x="20" y="15"/>
                    <a:pt x="20" y="12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65"/>
            <p:cNvSpPr/>
            <p:nvPr/>
          </p:nvSpPr>
          <p:spPr>
            <a:xfrm>
              <a:off x="8718551" y="3030539"/>
              <a:ext cx="74613" cy="134938"/>
            </a:xfrm>
            <a:custGeom>
              <a:rect b="b" l="l" r="r" t="t"/>
              <a:pathLst>
                <a:path extrusionOk="0" h="36" w="20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1" y="18"/>
                    <a:pt x="4" y="1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8"/>
                    <a:pt x="20" y="15"/>
                    <a:pt x="20" y="12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65"/>
            <p:cNvSpPr/>
            <p:nvPr/>
          </p:nvSpPr>
          <p:spPr>
            <a:xfrm>
              <a:off x="8567738" y="3030539"/>
              <a:ext cx="104775" cy="195263"/>
            </a:xfrm>
            <a:custGeom>
              <a:rect b="b" l="l" r="r" t="t"/>
              <a:pathLst>
                <a:path extrusionOk="0" h="52" w="28">
                  <a:moveTo>
                    <a:pt x="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4"/>
                    <a:pt x="24" y="28"/>
                    <a:pt x="20" y="28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4" y="28"/>
                    <a:pt x="0" y="24"/>
                    <a:pt x="0" y="2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65"/>
            <p:cNvSpPr/>
            <p:nvPr/>
          </p:nvSpPr>
          <p:spPr>
            <a:xfrm>
              <a:off x="8462963" y="2955926"/>
              <a:ext cx="44450" cy="44450"/>
            </a:xfrm>
            <a:custGeom>
              <a:rect b="b" l="l" r="r" t="t"/>
              <a:pathLst>
                <a:path extrusionOk="0" h="12" w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65"/>
            <p:cNvSpPr/>
            <p:nvPr/>
          </p:nvSpPr>
          <p:spPr>
            <a:xfrm>
              <a:off x="8732838" y="2955926"/>
              <a:ext cx="46038" cy="44450"/>
            </a:xfrm>
            <a:custGeom>
              <a:rect b="b" l="l" r="r" t="t"/>
              <a:pathLst>
                <a:path extrusionOk="0" h="12" w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65"/>
            <p:cNvSpPr/>
            <p:nvPr/>
          </p:nvSpPr>
          <p:spPr>
            <a:xfrm>
              <a:off x="8583613" y="2925764"/>
              <a:ext cx="74613" cy="74613"/>
            </a:xfrm>
            <a:custGeom>
              <a:rect b="b" l="l" r="r" t="t"/>
              <a:pathLst>
                <a:path extrusionOk="0" h="20" w="20">
                  <a:moveTo>
                    <a:pt x="20" y="10"/>
                  </a:moveTo>
                  <a:cubicBezTo>
                    <a:pt x="20" y="16"/>
                    <a:pt x="16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4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8" name="Google Shape;1058;p65"/>
          <p:cNvGrpSpPr/>
          <p:nvPr/>
        </p:nvGrpSpPr>
        <p:grpSpPr>
          <a:xfrm>
            <a:off x="2466351" y="1113702"/>
            <a:ext cx="236705" cy="232361"/>
            <a:chOff x="8447088" y="2894014"/>
            <a:chExt cx="346075" cy="339725"/>
          </a:xfrm>
        </p:grpSpPr>
        <p:sp>
          <p:nvSpPr>
            <p:cNvPr id="1059" name="Google Shape;1059;p65"/>
            <p:cNvSpPr/>
            <p:nvPr/>
          </p:nvSpPr>
          <p:spPr>
            <a:xfrm>
              <a:off x="8447088" y="2954339"/>
              <a:ext cx="211138" cy="166688"/>
            </a:xfrm>
            <a:custGeom>
              <a:rect b="b" l="l" r="r" t="t"/>
              <a:pathLst>
                <a:path extrusionOk="0" h="105" w="133">
                  <a:moveTo>
                    <a:pt x="57" y="105"/>
                  </a:moveTo>
                  <a:lnTo>
                    <a:pt x="0" y="105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133" y="1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65"/>
            <p:cNvSpPr/>
            <p:nvPr/>
          </p:nvSpPr>
          <p:spPr>
            <a:xfrm>
              <a:off x="8447088" y="2894014"/>
              <a:ext cx="211138" cy="60325"/>
            </a:xfrm>
            <a:custGeom>
              <a:rect b="b" l="l" r="r" t="t"/>
              <a:pathLst>
                <a:path extrusionOk="0" h="38" w="133">
                  <a:moveTo>
                    <a:pt x="133" y="38"/>
                  </a:moveTo>
                  <a:lnTo>
                    <a:pt x="0" y="38"/>
                  </a:lnTo>
                  <a:lnTo>
                    <a:pt x="38" y="0"/>
                  </a:lnTo>
                  <a:lnTo>
                    <a:pt x="95" y="0"/>
                  </a:lnTo>
                  <a:lnTo>
                    <a:pt x="133" y="3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61" name="Google Shape;1061;p65"/>
            <p:cNvCxnSpPr/>
            <p:nvPr/>
          </p:nvCxnSpPr>
          <p:spPr>
            <a:xfrm>
              <a:off x="8553451" y="2894014"/>
              <a:ext cx="0" cy="60325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62" name="Google Shape;1062;p65"/>
            <p:cNvSpPr/>
            <p:nvPr/>
          </p:nvSpPr>
          <p:spPr>
            <a:xfrm>
              <a:off x="8567738" y="3030539"/>
              <a:ext cx="225425" cy="203200"/>
            </a:xfrm>
            <a:custGeom>
              <a:rect b="b" l="l" r="r" t="t"/>
              <a:pathLst>
                <a:path extrusionOk="0" h="54" w="60">
                  <a:moveTo>
                    <a:pt x="40" y="32"/>
                  </a:moveTo>
                  <a:cubicBezTo>
                    <a:pt x="40" y="32"/>
                    <a:pt x="40" y="30"/>
                    <a:pt x="40" y="24"/>
                  </a:cubicBezTo>
                  <a:cubicBezTo>
                    <a:pt x="6" y="24"/>
                    <a:pt x="0" y="54"/>
                    <a:pt x="0" y="54"/>
                  </a:cubicBezTo>
                  <a:cubicBezTo>
                    <a:pt x="0" y="54"/>
                    <a:pt x="0" y="8"/>
                    <a:pt x="40" y="8"/>
                  </a:cubicBezTo>
                  <a:cubicBezTo>
                    <a:pt x="40" y="6"/>
                    <a:pt x="40" y="0"/>
                    <a:pt x="40" y="0"/>
                  </a:cubicBezTo>
                  <a:cubicBezTo>
                    <a:pt x="60" y="16"/>
                    <a:pt x="60" y="16"/>
                    <a:pt x="60" y="16"/>
                  </a:cubicBezTo>
                  <a:lnTo>
                    <a:pt x="40" y="32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3" name="Google Shape;1063;p65"/>
          <p:cNvGrpSpPr/>
          <p:nvPr/>
        </p:nvGrpSpPr>
        <p:grpSpPr>
          <a:xfrm>
            <a:off x="6524978" y="1114137"/>
            <a:ext cx="235618" cy="231274"/>
            <a:chOff x="9169401" y="4700588"/>
            <a:chExt cx="344487" cy="338137"/>
          </a:xfrm>
        </p:grpSpPr>
        <p:cxnSp>
          <p:nvCxnSpPr>
            <p:cNvPr id="1064" name="Google Shape;1064;p65"/>
            <p:cNvCxnSpPr/>
            <p:nvPr/>
          </p:nvCxnSpPr>
          <p:spPr>
            <a:xfrm>
              <a:off x="9213851" y="4789488"/>
              <a:ext cx="68263" cy="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65" name="Google Shape;1065;p65"/>
            <p:cNvCxnSpPr/>
            <p:nvPr/>
          </p:nvCxnSpPr>
          <p:spPr>
            <a:xfrm>
              <a:off x="9213851" y="4835525"/>
              <a:ext cx="120650" cy="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66" name="Google Shape;1066;p65"/>
            <p:cNvCxnSpPr/>
            <p:nvPr/>
          </p:nvCxnSpPr>
          <p:spPr>
            <a:xfrm>
              <a:off x="9213851" y="4879975"/>
              <a:ext cx="90488" cy="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67" name="Google Shape;1067;p65"/>
            <p:cNvCxnSpPr/>
            <p:nvPr/>
          </p:nvCxnSpPr>
          <p:spPr>
            <a:xfrm>
              <a:off x="9213851" y="4926013"/>
              <a:ext cx="74613" cy="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68" name="Google Shape;1068;p65"/>
            <p:cNvSpPr/>
            <p:nvPr/>
          </p:nvSpPr>
          <p:spPr>
            <a:xfrm>
              <a:off x="9348788" y="4873625"/>
              <a:ext cx="165100" cy="165100"/>
            </a:xfrm>
            <a:custGeom>
              <a:rect b="b" l="l" r="r" t="t"/>
              <a:pathLst>
                <a:path extrusionOk="0" h="104" w="104">
                  <a:moveTo>
                    <a:pt x="33" y="94"/>
                  </a:moveTo>
                  <a:lnTo>
                    <a:pt x="0" y="104"/>
                  </a:lnTo>
                  <a:lnTo>
                    <a:pt x="10" y="71"/>
                  </a:lnTo>
                  <a:lnTo>
                    <a:pt x="81" y="0"/>
                  </a:lnTo>
                  <a:lnTo>
                    <a:pt x="104" y="23"/>
                  </a:lnTo>
                  <a:lnTo>
                    <a:pt x="33" y="94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69" name="Google Shape;1069;p65"/>
            <p:cNvCxnSpPr/>
            <p:nvPr/>
          </p:nvCxnSpPr>
          <p:spPr>
            <a:xfrm>
              <a:off x="9447213" y="4903788"/>
              <a:ext cx="36513" cy="36513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70" name="Google Shape;1070;p65"/>
            <p:cNvCxnSpPr/>
            <p:nvPr/>
          </p:nvCxnSpPr>
          <p:spPr>
            <a:xfrm>
              <a:off x="9364663" y="4986338"/>
              <a:ext cx="36513" cy="36513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71" name="Google Shape;1071;p65"/>
            <p:cNvSpPr/>
            <p:nvPr/>
          </p:nvSpPr>
          <p:spPr>
            <a:xfrm>
              <a:off x="9169401" y="4700588"/>
              <a:ext cx="239713" cy="315913"/>
            </a:xfrm>
            <a:custGeom>
              <a:rect b="b" l="l" r="r" t="t"/>
              <a:pathLst>
                <a:path extrusionOk="0" h="199" w="151">
                  <a:moveTo>
                    <a:pt x="9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51" y="47"/>
                  </a:lnTo>
                  <a:lnTo>
                    <a:pt x="151" y="109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65"/>
            <p:cNvSpPr/>
            <p:nvPr/>
          </p:nvSpPr>
          <p:spPr>
            <a:xfrm>
              <a:off x="9334501" y="4700588"/>
              <a:ext cx="74613" cy="74613"/>
            </a:xfrm>
            <a:custGeom>
              <a:rect b="b" l="l" r="r" t="t"/>
              <a:pathLst>
                <a:path extrusionOk="0" h="47" w="47">
                  <a:moveTo>
                    <a:pt x="0" y="0"/>
                  </a:moveTo>
                  <a:lnTo>
                    <a:pt x="0" y="47"/>
                  </a:lnTo>
                  <a:lnTo>
                    <a:pt x="47" y="4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3" name="Google Shape;1073;p65"/>
          <p:cNvGrpSpPr/>
          <p:nvPr/>
        </p:nvGrpSpPr>
        <p:grpSpPr>
          <a:xfrm>
            <a:off x="8473895" y="1124550"/>
            <a:ext cx="236706" cy="205217"/>
            <a:chOff x="8447088" y="2925764"/>
            <a:chExt cx="346076" cy="300038"/>
          </a:xfrm>
        </p:grpSpPr>
        <p:sp>
          <p:nvSpPr>
            <p:cNvPr id="1074" name="Google Shape;1074;p65"/>
            <p:cNvSpPr/>
            <p:nvPr/>
          </p:nvSpPr>
          <p:spPr>
            <a:xfrm>
              <a:off x="8447088" y="3030539"/>
              <a:ext cx="76200" cy="134938"/>
            </a:xfrm>
            <a:custGeom>
              <a:rect b="b" l="l" r="r" t="t"/>
              <a:pathLst>
                <a:path extrusionOk="0" h="36" w="20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1" y="18"/>
                    <a:pt x="4" y="1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8"/>
                    <a:pt x="20" y="15"/>
                    <a:pt x="20" y="12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65"/>
            <p:cNvSpPr/>
            <p:nvPr/>
          </p:nvSpPr>
          <p:spPr>
            <a:xfrm>
              <a:off x="8718551" y="3030539"/>
              <a:ext cx="74613" cy="134938"/>
            </a:xfrm>
            <a:custGeom>
              <a:rect b="b" l="l" r="r" t="t"/>
              <a:pathLst>
                <a:path extrusionOk="0" h="36" w="20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1" y="18"/>
                    <a:pt x="4" y="1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8"/>
                    <a:pt x="20" y="15"/>
                    <a:pt x="20" y="12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65"/>
            <p:cNvSpPr/>
            <p:nvPr/>
          </p:nvSpPr>
          <p:spPr>
            <a:xfrm>
              <a:off x="8567738" y="3030539"/>
              <a:ext cx="104775" cy="195263"/>
            </a:xfrm>
            <a:custGeom>
              <a:rect b="b" l="l" r="r" t="t"/>
              <a:pathLst>
                <a:path extrusionOk="0" h="52" w="28">
                  <a:moveTo>
                    <a:pt x="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4"/>
                    <a:pt x="24" y="28"/>
                    <a:pt x="20" y="28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4" y="28"/>
                    <a:pt x="0" y="24"/>
                    <a:pt x="0" y="2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65"/>
            <p:cNvSpPr/>
            <p:nvPr/>
          </p:nvSpPr>
          <p:spPr>
            <a:xfrm>
              <a:off x="8462963" y="2955926"/>
              <a:ext cx="44450" cy="44450"/>
            </a:xfrm>
            <a:custGeom>
              <a:rect b="b" l="l" r="r" t="t"/>
              <a:pathLst>
                <a:path extrusionOk="0" h="12" w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65"/>
            <p:cNvSpPr/>
            <p:nvPr/>
          </p:nvSpPr>
          <p:spPr>
            <a:xfrm>
              <a:off x="8732838" y="2955926"/>
              <a:ext cx="46038" cy="44450"/>
            </a:xfrm>
            <a:custGeom>
              <a:rect b="b" l="l" r="r" t="t"/>
              <a:pathLst>
                <a:path extrusionOk="0" h="12" w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65"/>
            <p:cNvSpPr/>
            <p:nvPr/>
          </p:nvSpPr>
          <p:spPr>
            <a:xfrm>
              <a:off x="8583613" y="2925764"/>
              <a:ext cx="74613" cy="74613"/>
            </a:xfrm>
            <a:custGeom>
              <a:rect b="b" l="l" r="r" t="t"/>
              <a:pathLst>
                <a:path extrusionOk="0" h="20" w="20">
                  <a:moveTo>
                    <a:pt x="20" y="10"/>
                  </a:moveTo>
                  <a:cubicBezTo>
                    <a:pt x="20" y="16"/>
                    <a:pt x="16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4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66"/>
          <p:cNvSpPr/>
          <p:nvPr/>
        </p:nvSpPr>
        <p:spPr>
          <a:xfrm>
            <a:off x="908385" y="1748522"/>
            <a:ext cx="8069100" cy="1596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66"/>
          <p:cNvSpPr txBox="1"/>
          <p:nvPr/>
        </p:nvSpPr>
        <p:spPr>
          <a:xfrm>
            <a:off x="3912892" y="1848395"/>
            <a:ext cx="4385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587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Noto Sans Symbols"/>
              <a:buChar char="▪"/>
            </a:pPr>
            <a:r>
              <a:rPr lang="en-US" sz="800">
                <a:solidFill>
                  <a:schemeClr val="accent4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Drive the annual strategic planning process, and facilitate dialogue around prioritization key initiatives</a:t>
            </a:r>
            <a:endParaRPr sz="800">
              <a:solidFill>
                <a:schemeClr val="accent4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-1587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Noto Sans Symbols"/>
              <a:buChar char="▪"/>
            </a:pPr>
            <a:r>
              <a:rPr lang="en-US" sz="800">
                <a:solidFill>
                  <a:schemeClr val="accent4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Work on joint  activities (Focused on Priority programs)</a:t>
            </a:r>
            <a:endParaRPr sz="800">
              <a:solidFill>
                <a:schemeClr val="accent4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-1587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Noto Sans Symbols"/>
              <a:buChar char="▪"/>
            </a:pPr>
            <a:r>
              <a:rPr lang="en-US" sz="800">
                <a:solidFill>
                  <a:schemeClr val="accent4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Proactively create opportunities to expand joint work</a:t>
            </a:r>
            <a:endParaRPr sz="800">
              <a:solidFill>
                <a:schemeClr val="accent4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-1587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Noto Sans Symbols"/>
              <a:buChar char="▪"/>
            </a:pPr>
            <a:r>
              <a:rPr lang="en-US" sz="800">
                <a:solidFill>
                  <a:schemeClr val="accent4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Identify and build relationships with prospective partners</a:t>
            </a:r>
            <a:endParaRPr sz="800">
              <a:solidFill>
                <a:schemeClr val="accent4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-1587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Roche Sans Light"/>
              <a:buChar char="▪"/>
            </a:pPr>
            <a:r>
              <a:rPr lang="en-US" sz="800">
                <a:solidFill>
                  <a:schemeClr val="accent4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Ensure the network is aware of the collaboration </a:t>
            </a:r>
            <a:endParaRPr sz="800">
              <a:solidFill>
                <a:schemeClr val="accent4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1086" name="Google Shape;1086;p66"/>
          <p:cNvSpPr/>
          <p:nvPr/>
        </p:nvSpPr>
        <p:spPr>
          <a:xfrm>
            <a:off x="4090525" y="1420475"/>
            <a:ext cx="4778100" cy="3003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Accountabilities</a:t>
            </a:r>
            <a:endParaRPr/>
          </a:p>
        </p:txBody>
      </p:sp>
      <p:grpSp>
        <p:nvGrpSpPr>
          <p:cNvPr id="1087" name="Google Shape;1087;p66"/>
          <p:cNvGrpSpPr/>
          <p:nvPr/>
        </p:nvGrpSpPr>
        <p:grpSpPr>
          <a:xfrm>
            <a:off x="3625766" y="1953664"/>
            <a:ext cx="138017" cy="426766"/>
            <a:chOff x="5358642" y="1711033"/>
            <a:chExt cx="411621" cy="823079"/>
          </a:xfrm>
        </p:grpSpPr>
        <p:cxnSp>
          <p:nvCxnSpPr>
            <p:cNvPr id="1088" name="Google Shape;1088;p66"/>
            <p:cNvCxnSpPr/>
            <p:nvPr/>
          </p:nvCxnSpPr>
          <p:spPr>
            <a:xfrm>
              <a:off x="5358663" y="1711033"/>
              <a:ext cx="411600" cy="411600"/>
            </a:xfrm>
            <a:prstGeom prst="straightConnector1">
              <a:avLst/>
            </a:prstGeom>
            <a:noFill/>
            <a:ln cap="rnd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89" name="Google Shape;1089;p66"/>
            <p:cNvCxnSpPr/>
            <p:nvPr/>
          </p:nvCxnSpPr>
          <p:spPr>
            <a:xfrm flipH="1">
              <a:off x="5358642" y="2122512"/>
              <a:ext cx="406200" cy="411600"/>
            </a:xfrm>
            <a:prstGeom prst="straightConnector1">
              <a:avLst/>
            </a:prstGeom>
            <a:noFill/>
            <a:ln cap="rnd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090" name="Google Shape;1090;p66"/>
          <p:cNvGrpSpPr/>
          <p:nvPr/>
        </p:nvGrpSpPr>
        <p:grpSpPr>
          <a:xfrm>
            <a:off x="8567078" y="1443170"/>
            <a:ext cx="219468" cy="208771"/>
            <a:chOff x="6791668" y="6166333"/>
            <a:chExt cx="359960" cy="345934"/>
          </a:xfrm>
        </p:grpSpPr>
        <p:grpSp>
          <p:nvGrpSpPr>
            <p:cNvPr id="1091" name="Google Shape;1091;p66"/>
            <p:cNvGrpSpPr/>
            <p:nvPr/>
          </p:nvGrpSpPr>
          <p:grpSpPr>
            <a:xfrm>
              <a:off x="6791668" y="6407567"/>
              <a:ext cx="315913" cy="104700"/>
              <a:chOff x="4119563" y="5662613"/>
              <a:chExt cx="315913" cy="104700"/>
            </a:xfrm>
          </p:grpSpPr>
          <p:sp>
            <p:nvSpPr>
              <p:cNvPr id="1092" name="Google Shape;1092;p66"/>
              <p:cNvSpPr/>
              <p:nvPr/>
            </p:nvSpPr>
            <p:spPr>
              <a:xfrm>
                <a:off x="4119563" y="5662613"/>
                <a:ext cx="60300" cy="1047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66"/>
              <p:cNvSpPr/>
              <p:nvPr/>
            </p:nvSpPr>
            <p:spPr>
              <a:xfrm>
                <a:off x="4179888" y="5707063"/>
                <a:ext cx="255588" cy="46038"/>
              </a:xfrm>
              <a:custGeom>
                <a:rect b="b" l="l" r="r" t="t"/>
                <a:pathLst>
                  <a:path extrusionOk="0" h="12" w="68">
                    <a:moveTo>
                      <a:pt x="0" y="12"/>
                    </a:moveTo>
                    <a:cubicBezTo>
                      <a:pt x="68" y="12"/>
                      <a:pt x="68" y="12"/>
                      <a:pt x="68" y="12"/>
                    </a:cubicBezTo>
                    <a:cubicBezTo>
                      <a:pt x="68" y="6"/>
                      <a:pt x="54" y="0"/>
                      <a:pt x="38" y="0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66"/>
              <p:cNvSpPr/>
              <p:nvPr/>
            </p:nvSpPr>
            <p:spPr>
              <a:xfrm>
                <a:off x="4179888" y="5676901"/>
                <a:ext cx="112713" cy="30163"/>
              </a:xfrm>
              <a:custGeom>
                <a:rect b="b" l="l" r="r" t="t"/>
                <a:pathLst>
                  <a:path extrusionOk="0" h="8" w="30">
                    <a:moveTo>
                      <a:pt x="0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23" y="0"/>
                      <a:pt x="28" y="6"/>
                      <a:pt x="30" y="8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5" name="Google Shape;1095;p66"/>
            <p:cNvGrpSpPr/>
            <p:nvPr/>
          </p:nvGrpSpPr>
          <p:grpSpPr>
            <a:xfrm>
              <a:off x="6921500" y="6166333"/>
              <a:ext cx="230128" cy="233335"/>
              <a:chOff x="7743826" y="2890838"/>
              <a:chExt cx="344400" cy="349200"/>
            </a:xfrm>
          </p:grpSpPr>
          <p:sp>
            <p:nvSpPr>
              <p:cNvPr id="1096" name="Google Shape;1096;p66"/>
              <p:cNvSpPr/>
              <p:nvPr/>
            </p:nvSpPr>
            <p:spPr>
              <a:xfrm>
                <a:off x="7840663" y="3011488"/>
                <a:ext cx="150813" cy="106363"/>
              </a:xfrm>
              <a:custGeom>
                <a:rect b="b" l="l" r="r" t="t"/>
                <a:pathLst>
                  <a:path extrusionOk="0" h="67" w="95">
                    <a:moveTo>
                      <a:pt x="95" y="0"/>
                    </a:moveTo>
                    <a:lnTo>
                      <a:pt x="24" y="67"/>
                    </a:lnTo>
                    <a:lnTo>
                      <a:pt x="0" y="43"/>
                    </a:ln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66"/>
              <p:cNvSpPr/>
              <p:nvPr/>
            </p:nvSpPr>
            <p:spPr>
              <a:xfrm>
                <a:off x="7743826" y="2890838"/>
                <a:ext cx="344400" cy="349200"/>
              </a:xfrm>
              <a:prstGeom prst="ellipse">
                <a:avLst/>
              </a:pr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098" name="Google Shape;1098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1330" y="1901159"/>
            <a:ext cx="385808" cy="4155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9" name="Google Shape;1099;p66"/>
          <p:cNvGrpSpPr/>
          <p:nvPr/>
        </p:nvGrpSpPr>
        <p:grpSpPr>
          <a:xfrm>
            <a:off x="335050" y="1720592"/>
            <a:ext cx="1376095" cy="1649770"/>
            <a:chOff x="571500" y="1432400"/>
            <a:chExt cx="1693655" cy="1787400"/>
          </a:xfrm>
        </p:grpSpPr>
        <p:sp>
          <p:nvSpPr>
            <p:cNvPr id="1100" name="Google Shape;1100;p66"/>
            <p:cNvSpPr/>
            <p:nvPr/>
          </p:nvSpPr>
          <p:spPr>
            <a:xfrm>
              <a:off x="571500" y="1432400"/>
              <a:ext cx="822900" cy="1787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Roche Sans Medium"/>
                  <a:ea typeface="Roche Sans Medium"/>
                  <a:cs typeface="Roche Sans Medium"/>
                  <a:sym typeface="Roche Sans Medium"/>
                </a:rPr>
                <a:t>Org 1</a:t>
              </a:r>
              <a:r>
                <a:rPr b="0" i="0" lang="en-US" sz="1200" u="none" cap="none" strike="noStrike">
                  <a:solidFill>
                    <a:schemeClr val="dk1"/>
                  </a:solidFill>
                  <a:latin typeface="Roche Sans Medium"/>
                  <a:ea typeface="Roche Sans Medium"/>
                  <a:cs typeface="Roche Sans Medium"/>
                  <a:sym typeface="Roche Sans Medium"/>
                </a:rPr>
                <a:t> </a:t>
              </a:r>
              <a:endParaRPr sz="1200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endParaRPr>
            </a:p>
          </p:txBody>
        </p:sp>
        <p:sp>
          <p:nvSpPr>
            <p:cNvPr id="1101" name="Google Shape;1101;p66"/>
            <p:cNvSpPr/>
            <p:nvPr/>
          </p:nvSpPr>
          <p:spPr>
            <a:xfrm>
              <a:off x="1442250" y="1453130"/>
              <a:ext cx="822900" cy="9147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Roche Sans Medium"/>
                  <a:ea typeface="Roche Sans Medium"/>
                  <a:cs typeface="Roche Sans Medium"/>
                  <a:sym typeface="Roche Sans Medium"/>
                </a:rPr>
                <a:t>Global</a:t>
              </a:r>
              <a:endParaRPr sz="1200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endParaRPr>
            </a:p>
          </p:txBody>
        </p:sp>
        <p:sp>
          <p:nvSpPr>
            <p:cNvPr id="1102" name="Google Shape;1102;p66"/>
            <p:cNvSpPr/>
            <p:nvPr/>
          </p:nvSpPr>
          <p:spPr>
            <a:xfrm>
              <a:off x="1442255" y="2373057"/>
              <a:ext cx="822900" cy="845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Roche Sans Medium"/>
                  <a:ea typeface="Roche Sans Medium"/>
                  <a:cs typeface="Roche Sans Medium"/>
                  <a:sym typeface="Roche Sans Medium"/>
                </a:rPr>
                <a:t> Local</a:t>
              </a:r>
              <a:endParaRPr sz="1200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endParaRPr>
            </a:p>
          </p:txBody>
        </p:sp>
      </p:grpSp>
      <p:sp>
        <p:nvSpPr>
          <p:cNvPr id="1103" name="Google Shape;1103;p66"/>
          <p:cNvSpPr txBox="1"/>
          <p:nvPr/>
        </p:nvSpPr>
        <p:spPr>
          <a:xfrm>
            <a:off x="2317179" y="1945478"/>
            <a:ext cx="152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Roche Sans Light"/>
                <a:ea typeface="Roche Sans Light"/>
                <a:cs typeface="Roche Sans Light"/>
                <a:sym typeface="Roche Sans Light"/>
              </a:rPr>
              <a:t>Partnership lead: </a:t>
            </a:r>
            <a:br>
              <a:rPr lang="en-US" sz="1000">
                <a:latin typeface="Roche Sans Light"/>
                <a:ea typeface="Roche Sans Light"/>
                <a:cs typeface="Roche Sans Light"/>
                <a:sym typeface="Roche Sans Light"/>
              </a:rPr>
            </a:br>
            <a:r>
              <a:rPr lang="en-US" sz="1000">
                <a:latin typeface="Roche Sans Light"/>
                <a:ea typeface="Roche Sans Light"/>
                <a:cs typeface="Roche Sans Light"/>
                <a:sym typeface="Roche Sans Light"/>
              </a:rPr>
              <a:t>10%-15% of FTE</a:t>
            </a:r>
            <a:endParaRPr/>
          </a:p>
        </p:txBody>
      </p:sp>
      <p:grpSp>
        <p:nvGrpSpPr>
          <p:cNvPr id="1104" name="Google Shape;1104;p66"/>
          <p:cNvGrpSpPr/>
          <p:nvPr/>
        </p:nvGrpSpPr>
        <p:grpSpPr>
          <a:xfrm>
            <a:off x="3625766" y="2747390"/>
            <a:ext cx="138017" cy="426766"/>
            <a:chOff x="5358642" y="1711033"/>
            <a:chExt cx="411621" cy="823079"/>
          </a:xfrm>
        </p:grpSpPr>
        <p:cxnSp>
          <p:nvCxnSpPr>
            <p:cNvPr id="1105" name="Google Shape;1105;p66"/>
            <p:cNvCxnSpPr/>
            <p:nvPr/>
          </p:nvCxnSpPr>
          <p:spPr>
            <a:xfrm>
              <a:off x="5358663" y="1711033"/>
              <a:ext cx="411600" cy="411600"/>
            </a:xfrm>
            <a:prstGeom prst="straightConnector1">
              <a:avLst/>
            </a:prstGeom>
            <a:noFill/>
            <a:ln cap="rnd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06" name="Google Shape;1106;p66"/>
            <p:cNvCxnSpPr/>
            <p:nvPr/>
          </p:nvCxnSpPr>
          <p:spPr>
            <a:xfrm flipH="1">
              <a:off x="5358642" y="2122512"/>
              <a:ext cx="406200" cy="411600"/>
            </a:xfrm>
            <a:prstGeom prst="straightConnector1">
              <a:avLst/>
            </a:prstGeom>
            <a:noFill/>
            <a:ln cap="rnd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1107" name="Google Shape;1107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3992" y="2756594"/>
            <a:ext cx="385808" cy="415530"/>
          </a:xfrm>
          <a:prstGeom prst="rect">
            <a:avLst/>
          </a:prstGeom>
          <a:noFill/>
          <a:ln>
            <a:noFill/>
          </a:ln>
        </p:spPr>
      </p:pic>
      <p:sp>
        <p:nvSpPr>
          <p:cNvPr id="1108" name="Google Shape;1108;p66"/>
          <p:cNvSpPr txBox="1"/>
          <p:nvPr/>
        </p:nvSpPr>
        <p:spPr>
          <a:xfrm>
            <a:off x="2342502" y="2801936"/>
            <a:ext cx="1283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Roche Sans Light"/>
                <a:ea typeface="Roche Sans Light"/>
                <a:cs typeface="Roche Sans Light"/>
                <a:sym typeface="Roche Sans Light"/>
              </a:rPr>
              <a:t>Local PPOC:</a:t>
            </a:r>
            <a:br>
              <a:rPr lang="en-US" sz="1000">
                <a:latin typeface="Roche Sans Light"/>
                <a:ea typeface="Roche Sans Light"/>
                <a:cs typeface="Roche Sans Light"/>
                <a:sym typeface="Roche Sans Light"/>
              </a:rPr>
            </a:br>
            <a:r>
              <a:rPr lang="en-US" sz="900">
                <a:latin typeface="Roche Sans Light"/>
                <a:ea typeface="Roche Sans Light"/>
                <a:cs typeface="Roche Sans Light"/>
                <a:sym typeface="Roche Sans Light"/>
              </a:rPr>
              <a:t>(Time allocation to be defined by the local teams)</a:t>
            </a:r>
            <a:endParaRPr sz="1300"/>
          </a:p>
        </p:txBody>
      </p:sp>
      <p:sp>
        <p:nvSpPr>
          <p:cNvPr id="1109" name="Google Shape;1109;p66"/>
          <p:cNvSpPr txBox="1"/>
          <p:nvPr/>
        </p:nvSpPr>
        <p:spPr>
          <a:xfrm>
            <a:off x="3912892" y="2718270"/>
            <a:ext cx="438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587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Noto Sans Symbols"/>
              <a:buChar char="▪"/>
            </a:pPr>
            <a:r>
              <a:rPr lang="en-US" sz="800">
                <a:solidFill>
                  <a:schemeClr val="accent4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Develop and refine our collaboration plan for cities including local collaboration activities </a:t>
            </a:r>
            <a:endParaRPr sz="800">
              <a:solidFill>
                <a:schemeClr val="accent4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-1587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Noto Sans Symbols"/>
              <a:buChar char="▪"/>
            </a:pPr>
            <a:r>
              <a:rPr lang="en-US" sz="800">
                <a:solidFill>
                  <a:schemeClr val="accent4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Proactively explore and create opportunities to expand joint work</a:t>
            </a:r>
            <a:endParaRPr sz="800">
              <a:solidFill>
                <a:schemeClr val="accent4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-1587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Roche Sans Light"/>
              <a:buChar char="▪"/>
            </a:pPr>
            <a:r>
              <a:rPr lang="en-US" sz="800">
                <a:solidFill>
                  <a:schemeClr val="accent4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Report and inform other teams about progress made locally</a:t>
            </a:r>
            <a:endParaRPr sz="800">
              <a:solidFill>
                <a:schemeClr val="accent4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1110" name="Google Shape;1110;p66"/>
          <p:cNvSpPr/>
          <p:nvPr/>
        </p:nvSpPr>
        <p:spPr>
          <a:xfrm>
            <a:off x="908385" y="3436890"/>
            <a:ext cx="8069100" cy="165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66"/>
          <p:cNvSpPr txBox="1"/>
          <p:nvPr/>
        </p:nvSpPr>
        <p:spPr>
          <a:xfrm>
            <a:off x="3865276" y="3439500"/>
            <a:ext cx="4924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587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Noto Sans Symbols"/>
              <a:buChar char="▪"/>
            </a:pPr>
            <a:r>
              <a:rPr lang="en-US" sz="800">
                <a:solidFill>
                  <a:schemeClr val="accent4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Drive the annual strategic planning process -</a:t>
            </a:r>
            <a:endParaRPr sz="800">
              <a:solidFill>
                <a:schemeClr val="accent4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-1587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Noto Sans Symbols"/>
              <a:buChar char="▪"/>
            </a:pPr>
            <a:r>
              <a:rPr lang="en-US" sz="800">
                <a:solidFill>
                  <a:schemeClr val="accent4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Build and maintain  strong relationships , including </a:t>
            </a:r>
            <a:r>
              <a:rPr lang="en-US" sz="800">
                <a:solidFill>
                  <a:schemeClr val="accent4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includes</a:t>
            </a:r>
            <a:r>
              <a:rPr lang="en-US" sz="800">
                <a:solidFill>
                  <a:schemeClr val="accent4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 regular communication, collaboration on projects, and address  any concerns or issues that arise</a:t>
            </a:r>
            <a:endParaRPr sz="800">
              <a:solidFill>
                <a:schemeClr val="accent4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-1587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Noto Sans Symbols"/>
              <a:buChar char="▪"/>
            </a:pPr>
            <a:r>
              <a:rPr lang="en-US" sz="800">
                <a:solidFill>
                  <a:schemeClr val="accent4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Act as a bridge between different internal departments or teams facilitating  effective collaboration, knowledge sharing, and joint initiatives, ensuring that both parties benefit from the collaboration</a:t>
            </a:r>
            <a:endParaRPr sz="800">
              <a:solidFill>
                <a:schemeClr val="accent4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-1587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Noto Sans Symbols"/>
              <a:buChar char="▪"/>
            </a:pPr>
            <a:r>
              <a:rPr lang="en-US" sz="800">
                <a:solidFill>
                  <a:schemeClr val="accent4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With support from MEL to monitor and evaluate the impact of partnerships and engagement and identify areas for improvement or potential new </a:t>
            </a:r>
            <a:r>
              <a:rPr lang="en-US" sz="800">
                <a:solidFill>
                  <a:schemeClr val="accent4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opportunities.</a:t>
            </a:r>
            <a:endParaRPr sz="800">
              <a:solidFill>
                <a:schemeClr val="accent4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grpSp>
        <p:nvGrpSpPr>
          <p:cNvPr id="1112" name="Google Shape;1112;p66"/>
          <p:cNvGrpSpPr/>
          <p:nvPr/>
        </p:nvGrpSpPr>
        <p:grpSpPr>
          <a:xfrm>
            <a:off x="3625766" y="3693414"/>
            <a:ext cx="138017" cy="426766"/>
            <a:chOff x="5358642" y="1711033"/>
            <a:chExt cx="411621" cy="823079"/>
          </a:xfrm>
        </p:grpSpPr>
        <p:cxnSp>
          <p:nvCxnSpPr>
            <p:cNvPr id="1113" name="Google Shape;1113;p66"/>
            <p:cNvCxnSpPr/>
            <p:nvPr/>
          </p:nvCxnSpPr>
          <p:spPr>
            <a:xfrm>
              <a:off x="5358663" y="1711033"/>
              <a:ext cx="411600" cy="411600"/>
            </a:xfrm>
            <a:prstGeom prst="straightConnector1">
              <a:avLst/>
            </a:prstGeom>
            <a:noFill/>
            <a:ln cap="rnd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14" name="Google Shape;1114;p66"/>
            <p:cNvCxnSpPr/>
            <p:nvPr/>
          </p:nvCxnSpPr>
          <p:spPr>
            <a:xfrm flipH="1">
              <a:off x="5358642" y="2122512"/>
              <a:ext cx="406200" cy="411600"/>
            </a:xfrm>
            <a:prstGeom prst="straightConnector1">
              <a:avLst/>
            </a:prstGeom>
            <a:noFill/>
            <a:ln cap="rnd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1115" name="Google Shape;1115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1330" y="3640909"/>
            <a:ext cx="385808" cy="4155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6" name="Google Shape;1116;p66"/>
          <p:cNvGrpSpPr/>
          <p:nvPr/>
        </p:nvGrpSpPr>
        <p:grpSpPr>
          <a:xfrm>
            <a:off x="335050" y="3441041"/>
            <a:ext cx="1376095" cy="1649770"/>
            <a:chOff x="571500" y="3292382"/>
            <a:chExt cx="1693655" cy="1787400"/>
          </a:xfrm>
        </p:grpSpPr>
        <p:sp>
          <p:nvSpPr>
            <p:cNvPr id="1117" name="Google Shape;1117;p66"/>
            <p:cNvSpPr/>
            <p:nvPr/>
          </p:nvSpPr>
          <p:spPr>
            <a:xfrm>
              <a:off x="571500" y="3292382"/>
              <a:ext cx="822900" cy="1787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Roche Sans Medium"/>
                  <a:ea typeface="Roche Sans Medium"/>
                  <a:cs typeface="Roche Sans Medium"/>
                  <a:sym typeface="Roche Sans Medium"/>
                </a:rPr>
                <a:t>Org 2 </a:t>
              </a:r>
              <a:r>
                <a:rPr lang="en-US" sz="1200">
                  <a:solidFill>
                    <a:schemeClr val="dk1"/>
                  </a:solidFill>
                  <a:latin typeface="Roche Sans Medium"/>
                  <a:ea typeface="Roche Sans Medium"/>
                  <a:cs typeface="Roche Sans Medium"/>
                  <a:sym typeface="Roche Sans Medium"/>
                </a:rPr>
                <a:t> </a:t>
              </a:r>
              <a:endParaRPr sz="1200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endParaRPr>
            </a:p>
          </p:txBody>
        </p:sp>
        <p:sp>
          <p:nvSpPr>
            <p:cNvPr id="1118" name="Google Shape;1118;p66"/>
            <p:cNvSpPr/>
            <p:nvPr/>
          </p:nvSpPr>
          <p:spPr>
            <a:xfrm>
              <a:off x="1442255" y="3313111"/>
              <a:ext cx="822900" cy="9615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Roche Sans Medium"/>
                  <a:ea typeface="Roche Sans Medium"/>
                  <a:cs typeface="Roche Sans Medium"/>
                  <a:sym typeface="Roche Sans Medium"/>
                </a:rPr>
                <a:t>Global</a:t>
              </a:r>
              <a:endParaRPr sz="1200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endParaRPr>
            </a:p>
          </p:txBody>
        </p:sp>
        <p:sp>
          <p:nvSpPr>
            <p:cNvPr id="1119" name="Google Shape;1119;p66"/>
            <p:cNvSpPr/>
            <p:nvPr/>
          </p:nvSpPr>
          <p:spPr>
            <a:xfrm>
              <a:off x="1442255" y="4274636"/>
              <a:ext cx="822900" cy="803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Roche Sans Medium"/>
                  <a:ea typeface="Roche Sans Medium"/>
                  <a:cs typeface="Roche Sans Medium"/>
                  <a:sym typeface="Roche Sans Medium"/>
                </a:rPr>
                <a:t>Local</a:t>
              </a:r>
              <a:endParaRPr sz="1200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endParaRPr>
            </a:p>
          </p:txBody>
        </p:sp>
      </p:grpSp>
      <p:sp>
        <p:nvSpPr>
          <p:cNvPr id="1120" name="Google Shape;1120;p66"/>
          <p:cNvSpPr txBox="1"/>
          <p:nvPr/>
        </p:nvSpPr>
        <p:spPr>
          <a:xfrm>
            <a:off x="2317179" y="3685228"/>
            <a:ext cx="152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Roche Sans Light"/>
                <a:ea typeface="Roche Sans Light"/>
                <a:cs typeface="Roche Sans Light"/>
                <a:sym typeface="Roche Sans Light"/>
              </a:rPr>
              <a:t>Partnership lead: </a:t>
            </a:r>
            <a:br>
              <a:rPr lang="en-US" sz="1000">
                <a:latin typeface="Roche Sans Light"/>
                <a:ea typeface="Roche Sans Light"/>
                <a:cs typeface="Roche Sans Light"/>
                <a:sym typeface="Roche Sans Light"/>
              </a:rPr>
            </a:br>
            <a:r>
              <a:rPr lang="en-US" sz="1000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20</a:t>
            </a:r>
            <a:r>
              <a:rPr lang="en-US" sz="1000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-25% of FTE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121" name="Google Shape;1121;p66"/>
          <p:cNvGrpSpPr/>
          <p:nvPr/>
        </p:nvGrpSpPr>
        <p:grpSpPr>
          <a:xfrm>
            <a:off x="3625766" y="4487140"/>
            <a:ext cx="138017" cy="426766"/>
            <a:chOff x="5358642" y="1711033"/>
            <a:chExt cx="411621" cy="823079"/>
          </a:xfrm>
        </p:grpSpPr>
        <p:cxnSp>
          <p:nvCxnSpPr>
            <p:cNvPr id="1122" name="Google Shape;1122;p66"/>
            <p:cNvCxnSpPr/>
            <p:nvPr/>
          </p:nvCxnSpPr>
          <p:spPr>
            <a:xfrm>
              <a:off x="5358663" y="1711033"/>
              <a:ext cx="411600" cy="411600"/>
            </a:xfrm>
            <a:prstGeom prst="straightConnector1">
              <a:avLst/>
            </a:prstGeom>
            <a:noFill/>
            <a:ln cap="rnd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23" name="Google Shape;1123;p66"/>
            <p:cNvCxnSpPr/>
            <p:nvPr/>
          </p:nvCxnSpPr>
          <p:spPr>
            <a:xfrm flipH="1">
              <a:off x="5358642" y="2122512"/>
              <a:ext cx="406200" cy="411600"/>
            </a:xfrm>
            <a:prstGeom prst="straightConnector1">
              <a:avLst/>
            </a:prstGeom>
            <a:noFill/>
            <a:ln cap="rnd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1124" name="Google Shape;1124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3992" y="4347706"/>
            <a:ext cx="385808" cy="415530"/>
          </a:xfrm>
          <a:prstGeom prst="rect">
            <a:avLst/>
          </a:prstGeom>
          <a:noFill/>
          <a:ln>
            <a:noFill/>
          </a:ln>
        </p:spPr>
      </p:pic>
      <p:sp>
        <p:nvSpPr>
          <p:cNvPr id="1125" name="Google Shape;1125;p66"/>
          <p:cNvSpPr txBox="1"/>
          <p:nvPr/>
        </p:nvSpPr>
        <p:spPr>
          <a:xfrm>
            <a:off x="2317179" y="4410133"/>
            <a:ext cx="1283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Local PPOC:</a:t>
            </a:r>
            <a:br>
              <a:rPr lang="en-US" sz="1000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</a:br>
            <a:r>
              <a:rPr lang="en-US" sz="900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(Time allocation to be defined by the local teams)</a:t>
            </a:r>
            <a:endParaRPr sz="1300">
              <a:solidFill>
                <a:schemeClr val="lt1"/>
              </a:solidFill>
            </a:endParaRPr>
          </a:p>
        </p:txBody>
      </p:sp>
      <p:sp>
        <p:nvSpPr>
          <p:cNvPr id="1126" name="Google Shape;1126;p66"/>
          <p:cNvSpPr txBox="1"/>
          <p:nvPr/>
        </p:nvSpPr>
        <p:spPr>
          <a:xfrm>
            <a:off x="3912892" y="4494961"/>
            <a:ext cx="4385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587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Roche Sans Light"/>
              <a:buChar char="▪"/>
            </a:pPr>
            <a:r>
              <a:rPr lang="en-US" sz="800">
                <a:solidFill>
                  <a:schemeClr val="accent4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 Ensure strong communication within partners – contributing to the projects and the relationship management</a:t>
            </a:r>
            <a:endParaRPr sz="800">
              <a:solidFill>
                <a:schemeClr val="accent4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-1587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Roche Sans Light"/>
              <a:buChar char="▪"/>
            </a:pPr>
            <a:r>
              <a:rPr lang="en-US" sz="800">
                <a:solidFill>
                  <a:schemeClr val="accent4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Actively identify and promote opportunities for cooperation and learning </a:t>
            </a:r>
            <a:endParaRPr sz="800">
              <a:solidFill>
                <a:schemeClr val="accent4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-1587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Roche Sans Light"/>
              <a:buChar char="▪"/>
            </a:pPr>
            <a:r>
              <a:rPr lang="en-US" sz="800">
                <a:solidFill>
                  <a:schemeClr val="accent4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Report and inform Global team about local collaborations with partners </a:t>
            </a:r>
            <a:endParaRPr sz="800">
              <a:solidFill>
                <a:schemeClr val="accent4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cxnSp>
        <p:nvCxnSpPr>
          <p:cNvPr id="1127" name="Google Shape;1127;p66"/>
          <p:cNvCxnSpPr>
            <a:endCxn id="1084" idx="3"/>
          </p:cNvCxnSpPr>
          <p:nvPr/>
        </p:nvCxnSpPr>
        <p:spPr>
          <a:xfrm flipH="1" rot="10800000">
            <a:off x="1861485" y="2546672"/>
            <a:ext cx="7116000" cy="420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8" name="Google Shape;1128;p66"/>
          <p:cNvCxnSpPr/>
          <p:nvPr/>
        </p:nvCxnSpPr>
        <p:spPr>
          <a:xfrm>
            <a:off x="1678578" y="4346762"/>
            <a:ext cx="6493200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9" name="Google Shape;1129;p66"/>
          <p:cNvSpPr txBox="1"/>
          <p:nvPr>
            <p:ph idx="1" type="subTitle"/>
          </p:nvPr>
        </p:nvSpPr>
        <p:spPr>
          <a:xfrm>
            <a:off x="419050" y="966000"/>
            <a:ext cx="7431600" cy="3240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Define human resources dedicated to the partnership, time and accountabilities</a:t>
            </a:r>
            <a:endParaRPr sz="2000"/>
          </a:p>
        </p:txBody>
      </p:sp>
      <p:sp>
        <p:nvSpPr>
          <p:cNvPr id="1130" name="Google Shape;1130;p66"/>
          <p:cNvSpPr txBox="1"/>
          <p:nvPr/>
        </p:nvSpPr>
        <p:spPr>
          <a:xfrm>
            <a:off x="304800" y="381000"/>
            <a:ext cx="84876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Roche Sans Medium"/>
                <a:ea typeface="Roche Sans Medium"/>
                <a:cs typeface="Roche Sans Medium"/>
                <a:sym typeface="Roche Sans Medium"/>
              </a:rPr>
              <a:t>G</a:t>
            </a:r>
            <a:r>
              <a:rPr lang="en-US" sz="2100">
                <a:latin typeface="Roche Sans Medium"/>
                <a:ea typeface="Roche Sans Medium"/>
                <a:cs typeface="Roche Sans Medium"/>
                <a:sym typeface="Roche Sans Medium"/>
              </a:rPr>
              <a:t>overnance structure created to empower our network with clear decision making power and limit escalation by design</a:t>
            </a:r>
            <a:endParaRPr sz="2100">
              <a:latin typeface="Roche Sans Medium"/>
              <a:ea typeface="Roche Sans Medium"/>
              <a:cs typeface="Roche Sans Medium"/>
              <a:sym typeface="Roche Sans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5" name="Google Shape;1135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6" name="Google Shape;1136;p6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0B41CD">
                  <a:alpha val="86666"/>
                </a:srgbClr>
              </a:gs>
              <a:gs pos="100000">
                <a:srgbClr val="022366">
                  <a:alpha val="55686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67"/>
          <p:cNvSpPr/>
          <p:nvPr/>
        </p:nvSpPr>
        <p:spPr>
          <a:xfrm>
            <a:off x="0" y="3155950"/>
            <a:ext cx="4572000" cy="1123950"/>
          </a:xfrm>
          <a:prstGeom prst="rect">
            <a:avLst/>
          </a:prstGeom>
          <a:solidFill>
            <a:schemeClr val="accent2">
              <a:alpha val="83921"/>
            </a:schemeClr>
          </a:solidFill>
          <a:ln>
            <a:noFill/>
          </a:ln>
        </p:spPr>
        <p:txBody>
          <a:bodyPr anchorCtr="0" anchor="ctr" bIns="45700" lIns="64007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Thank you!</a:t>
            </a:r>
            <a:endParaRPr/>
          </a:p>
        </p:txBody>
      </p:sp>
      <p:cxnSp>
        <p:nvCxnSpPr>
          <p:cNvPr id="1138" name="Google Shape;1138;p67"/>
          <p:cNvCxnSpPr/>
          <p:nvPr/>
        </p:nvCxnSpPr>
        <p:spPr>
          <a:xfrm>
            <a:off x="0" y="3155950"/>
            <a:ext cx="1346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39" name="Google Shape;1139;p67"/>
          <p:cNvCxnSpPr/>
          <p:nvPr/>
        </p:nvCxnSpPr>
        <p:spPr>
          <a:xfrm>
            <a:off x="3073400" y="4279900"/>
            <a:ext cx="1498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40" name="Google Shape;1140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58369" y="3353594"/>
            <a:ext cx="728662" cy="728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52"/>
          <p:cNvGrpSpPr/>
          <p:nvPr/>
        </p:nvGrpSpPr>
        <p:grpSpPr>
          <a:xfrm>
            <a:off x="3048350" y="4356025"/>
            <a:ext cx="5219700" cy="660300"/>
            <a:chOff x="3368050" y="199100"/>
            <a:chExt cx="5219700" cy="660300"/>
          </a:xfrm>
        </p:grpSpPr>
        <p:sp>
          <p:nvSpPr>
            <p:cNvPr id="273" name="Google Shape;273;p52"/>
            <p:cNvSpPr/>
            <p:nvPr/>
          </p:nvSpPr>
          <p:spPr>
            <a:xfrm>
              <a:off x="3368050" y="199100"/>
              <a:ext cx="5219700" cy="6603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t" bIns="0" lIns="180000" spcFirstLastPara="1" rIns="108000" wrap="square" tIns="468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74" name="Google Shape;274;p52"/>
            <p:cNvCxnSpPr/>
            <p:nvPr/>
          </p:nvCxnSpPr>
          <p:spPr>
            <a:xfrm flipH="1" rot="10800000">
              <a:off x="3662997" y="852630"/>
              <a:ext cx="4886400" cy="5100"/>
            </a:xfrm>
            <a:prstGeom prst="straightConnector1">
              <a:avLst/>
            </a:prstGeom>
            <a:noFill/>
            <a:ln cap="flat" cmpd="sng" w="9525">
              <a:solidFill>
                <a:srgbClr val="5683F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75" name="Google Shape;275;p52"/>
          <p:cNvGrpSpPr/>
          <p:nvPr/>
        </p:nvGrpSpPr>
        <p:grpSpPr>
          <a:xfrm>
            <a:off x="3048350" y="3544363"/>
            <a:ext cx="5219700" cy="660300"/>
            <a:chOff x="3368050" y="199100"/>
            <a:chExt cx="5219700" cy="660300"/>
          </a:xfrm>
        </p:grpSpPr>
        <p:sp>
          <p:nvSpPr>
            <p:cNvPr id="276" name="Google Shape;276;p52"/>
            <p:cNvSpPr/>
            <p:nvPr/>
          </p:nvSpPr>
          <p:spPr>
            <a:xfrm>
              <a:off x="3368050" y="199100"/>
              <a:ext cx="5219700" cy="6603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t" bIns="0" lIns="180000" spcFirstLastPara="1" rIns="108000" wrap="square" tIns="468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77" name="Google Shape;277;p52"/>
            <p:cNvCxnSpPr/>
            <p:nvPr/>
          </p:nvCxnSpPr>
          <p:spPr>
            <a:xfrm flipH="1" rot="10800000">
              <a:off x="3662997" y="852630"/>
              <a:ext cx="4886400" cy="5100"/>
            </a:xfrm>
            <a:prstGeom prst="straightConnector1">
              <a:avLst/>
            </a:prstGeom>
            <a:noFill/>
            <a:ln cap="flat" cmpd="sng" w="9525">
              <a:solidFill>
                <a:srgbClr val="5683F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78" name="Google Shape;278;p52"/>
          <p:cNvGrpSpPr/>
          <p:nvPr/>
        </p:nvGrpSpPr>
        <p:grpSpPr>
          <a:xfrm>
            <a:off x="3063250" y="2733563"/>
            <a:ext cx="5219700" cy="660300"/>
            <a:chOff x="3368050" y="199100"/>
            <a:chExt cx="5219700" cy="660300"/>
          </a:xfrm>
        </p:grpSpPr>
        <p:sp>
          <p:nvSpPr>
            <p:cNvPr id="279" name="Google Shape;279;p52"/>
            <p:cNvSpPr/>
            <p:nvPr/>
          </p:nvSpPr>
          <p:spPr>
            <a:xfrm>
              <a:off x="3368050" y="199100"/>
              <a:ext cx="5219700" cy="6603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t" bIns="0" lIns="180000" spcFirstLastPara="1" rIns="108000" wrap="square" tIns="468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80" name="Google Shape;280;p52"/>
            <p:cNvCxnSpPr/>
            <p:nvPr/>
          </p:nvCxnSpPr>
          <p:spPr>
            <a:xfrm flipH="1" rot="10800000">
              <a:off x="3662997" y="852630"/>
              <a:ext cx="4886400" cy="5100"/>
            </a:xfrm>
            <a:prstGeom prst="straightConnector1">
              <a:avLst/>
            </a:prstGeom>
            <a:noFill/>
            <a:ln cap="flat" cmpd="sng" w="9525">
              <a:solidFill>
                <a:srgbClr val="5683F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81" name="Google Shape;281;p52"/>
          <p:cNvGrpSpPr/>
          <p:nvPr/>
        </p:nvGrpSpPr>
        <p:grpSpPr>
          <a:xfrm>
            <a:off x="3063250" y="1951700"/>
            <a:ext cx="5219700" cy="660300"/>
            <a:chOff x="3368050" y="199100"/>
            <a:chExt cx="5219700" cy="660300"/>
          </a:xfrm>
        </p:grpSpPr>
        <p:sp>
          <p:nvSpPr>
            <p:cNvPr id="282" name="Google Shape;282;p52"/>
            <p:cNvSpPr/>
            <p:nvPr/>
          </p:nvSpPr>
          <p:spPr>
            <a:xfrm>
              <a:off x="3368050" y="199100"/>
              <a:ext cx="5219700" cy="6603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t" bIns="0" lIns="180000" spcFirstLastPara="1" rIns="108000" wrap="square" tIns="468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83" name="Google Shape;283;p52"/>
            <p:cNvCxnSpPr/>
            <p:nvPr/>
          </p:nvCxnSpPr>
          <p:spPr>
            <a:xfrm flipH="1" rot="10800000">
              <a:off x="3662997" y="852630"/>
              <a:ext cx="4886400" cy="5100"/>
            </a:xfrm>
            <a:prstGeom prst="straightConnector1">
              <a:avLst/>
            </a:prstGeom>
            <a:noFill/>
            <a:ln cap="flat" cmpd="sng" w="9525">
              <a:solidFill>
                <a:srgbClr val="5683F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84" name="Google Shape;284;p52"/>
          <p:cNvGrpSpPr/>
          <p:nvPr/>
        </p:nvGrpSpPr>
        <p:grpSpPr>
          <a:xfrm>
            <a:off x="3063250" y="1189700"/>
            <a:ext cx="5219700" cy="660300"/>
            <a:chOff x="3368050" y="199100"/>
            <a:chExt cx="5219700" cy="660300"/>
          </a:xfrm>
        </p:grpSpPr>
        <p:sp>
          <p:nvSpPr>
            <p:cNvPr id="285" name="Google Shape;285;p52"/>
            <p:cNvSpPr/>
            <p:nvPr/>
          </p:nvSpPr>
          <p:spPr>
            <a:xfrm>
              <a:off x="3368050" y="199100"/>
              <a:ext cx="5219700" cy="6603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t" bIns="0" lIns="180000" spcFirstLastPara="1" rIns="108000" wrap="square" tIns="468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86" name="Google Shape;286;p52"/>
            <p:cNvCxnSpPr/>
            <p:nvPr/>
          </p:nvCxnSpPr>
          <p:spPr>
            <a:xfrm flipH="1" rot="10800000">
              <a:off x="3662997" y="852630"/>
              <a:ext cx="4886400" cy="5100"/>
            </a:xfrm>
            <a:prstGeom prst="straightConnector1">
              <a:avLst/>
            </a:prstGeom>
            <a:noFill/>
            <a:ln cap="flat" cmpd="sng" w="9525">
              <a:solidFill>
                <a:srgbClr val="5683F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87" name="Google Shape;287;p52"/>
          <p:cNvGrpSpPr/>
          <p:nvPr/>
        </p:nvGrpSpPr>
        <p:grpSpPr>
          <a:xfrm>
            <a:off x="3063250" y="351500"/>
            <a:ext cx="5219700" cy="660300"/>
            <a:chOff x="3368050" y="199100"/>
            <a:chExt cx="5219700" cy="660300"/>
          </a:xfrm>
        </p:grpSpPr>
        <p:sp>
          <p:nvSpPr>
            <p:cNvPr id="288" name="Google Shape;288;p52"/>
            <p:cNvSpPr/>
            <p:nvPr/>
          </p:nvSpPr>
          <p:spPr>
            <a:xfrm>
              <a:off x="3368050" y="199100"/>
              <a:ext cx="5219700" cy="6603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t" bIns="0" lIns="180000" spcFirstLastPara="1" rIns="108000" wrap="square" tIns="468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89" name="Google Shape;289;p52"/>
            <p:cNvCxnSpPr/>
            <p:nvPr/>
          </p:nvCxnSpPr>
          <p:spPr>
            <a:xfrm flipH="1" rot="10800000">
              <a:off x="3662997" y="852630"/>
              <a:ext cx="4886400" cy="5100"/>
            </a:xfrm>
            <a:prstGeom prst="straightConnector1">
              <a:avLst/>
            </a:prstGeom>
            <a:noFill/>
            <a:ln cap="flat" cmpd="sng" w="9525">
              <a:solidFill>
                <a:srgbClr val="5683F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descr="A person standing in front of a group of people&#10;&#10;Description automatically generated" id="290" name="Google Shape;290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2401" y="0"/>
            <a:ext cx="336804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52"/>
          <p:cNvSpPr/>
          <p:nvPr/>
        </p:nvSpPr>
        <p:spPr>
          <a:xfrm>
            <a:off x="-152400" y="2"/>
            <a:ext cx="3368100" cy="5143500"/>
          </a:xfrm>
          <a:prstGeom prst="rect">
            <a:avLst/>
          </a:prstGeom>
          <a:solidFill>
            <a:schemeClr val="dk2">
              <a:alpha val="8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52"/>
          <p:cNvSpPr txBox="1"/>
          <p:nvPr/>
        </p:nvSpPr>
        <p:spPr>
          <a:xfrm>
            <a:off x="571500" y="2038528"/>
            <a:ext cx="20334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Elements of </a:t>
            </a:r>
            <a:r>
              <a:rPr lang="en-US" sz="2200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a</a:t>
            </a:r>
            <a:r>
              <a:rPr b="0" i="0" lang="en-US" sz="2200" u="none" cap="none" strike="noStrike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 collaboration framework</a:t>
            </a:r>
            <a:endParaRPr/>
          </a:p>
        </p:txBody>
      </p:sp>
      <p:sp>
        <p:nvSpPr>
          <p:cNvPr id="293" name="Google Shape;293;p52"/>
          <p:cNvSpPr txBox="1"/>
          <p:nvPr/>
        </p:nvSpPr>
        <p:spPr>
          <a:xfrm>
            <a:off x="3662997" y="576540"/>
            <a:ext cx="43206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i="0" lang="en-US" sz="1300" u="none" cap="none" strike="noStrike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Shared vision, goals and objectives</a:t>
            </a:r>
            <a:endParaRPr sz="1300"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294" name="Google Shape;294;p52"/>
          <p:cNvSpPr txBox="1"/>
          <p:nvPr/>
        </p:nvSpPr>
        <p:spPr>
          <a:xfrm>
            <a:off x="3662997" y="1293704"/>
            <a:ext cx="47094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i="0" lang="en-US" sz="1300" u="none" cap="none" strike="noStrike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Operating model for the </a:t>
            </a:r>
            <a:r>
              <a:rPr lang="en-US" sz="1300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collaboration</a:t>
            </a:r>
            <a:r>
              <a:rPr lang="en-US" sz="1300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: </a:t>
            </a:r>
            <a:r>
              <a:rPr i="0" lang="en-US" sz="1300" u="none" cap="none" strike="noStrike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Clarify roles and responsibilities at the global and</a:t>
            </a:r>
            <a:r>
              <a:rPr lang="en-US" sz="1300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 city </a:t>
            </a:r>
            <a:r>
              <a:rPr i="0" lang="en-US" sz="1300" u="none" cap="none" strike="noStrike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 level</a:t>
            </a:r>
            <a:endParaRPr sz="1300"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295" name="Google Shape;295;p52"/>
          <p:cNvSpPr txBox="1"/>
          <p:nvPr/>
        </p:nvSpPr>
        <p:spPr>
          <a:xfrm>
            <a:off x="3662998" y="2160884"/>
            <a:ext cx="43206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i="0" lang="en-US" sz="1300" u="none" cap="none" strike="noStrike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M&amp;E and reporting framework</a:t>
            </a:r>
            <a:endParaRPr sz="1300"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296" name="Google Shape;296;p52"/>
          <p:cNvSpPr txBox="1"/>
          <p:nvPr/>
        </p:nvSpPr>
        <p:spPr>
          <a:xfrm>
            <a:off x="3662998" y="2725648"/>
            <a:ext cx="43206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i="0" lang="en-US" sz="1300" u="none" cap="none" strike="noStrike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Communications plan</a:t>
            </a:r>
            <a:endParaRPr sz="1300"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-165100" lvl="0" marL="17145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che Sans Light"/>
              <a:buChar char="▪"/>
            </a:pPr>
            <a:r>
              <a:rPr i="0" lang="en-US" sz="1300" u="none" cap="none" strike="noStrike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External communications and engagement</a:t>
            </a:r>
            <a:endParaRPr sz="1300"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-165100" lvl="0" marL="17145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che Sans Light"/>
              <a:buChar char="▪"/>
            </a:pPr>
            <a:r>
              <a:rPr i="0" lang="en-US" sz="1300" u="none" cap="none" strike="noStrike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Internal communications</a:t>
            </a:r>
            <a:endParaRPr sz="1300"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297" name="Google Shape;297;p52"/>
          <p:cNvSpPr txBox="1"/>
          <p:nvPr/>
        </p:nvSpPr>
        <p:spPr>
          <a:xfrm>
            <a:off x="3586798" y="3737905"/>
            <a:ext cx="43206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i="0" lang="en-US" sz="1300" u="none" cap="none" strike="noStrike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Onboarding, partner collaboration and technical support</a:t>
            </a:r>
            <a:endParaRPr sz="1300"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298" name="Google Shape;298;p52"/>
          <p:cNvSpPr/>
          <p:nvPr/>
        </p:nvSpPr>
        <p:spPr>
          <a:xfrm>
            <a:off x="2733029" y="1189710"/>
            <a:ext cx="660300" cy="660300"/>
          </a:xfrm>
          <a:prstGeom prst="ellipse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52"/>
          <p:cNvSpPr/>
          <p:nvPr/>
        </p:nvSpPr>
        <p:spPr>
          <a:xfrm>
            <a:off x="2811401" y="1268082"/>
            <a:ext cx="503700" cy="503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52"/>
          <p:cNvSpPr/>
          <p:nvPr/>
        </p:nvSpPr>
        <p:spPr>
          <a:xfrm>
            <a:off x="2733029" y="1943782"/>
            <a:ext cx="660300" cy="660300"/>
          </a:xfrm>
          <a:prstGeom prst="ellipse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52"/>
          <p:cNvSpPr/>
          <p:nvPr/>
        </p:nvSpPr>
        <p:spPr>
          <a:xfrm>
            <a:off x="2811401" y="2022154"/>
            <a:ext cx="503700" cy="503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52"/>
          <p:cNvSpPr/>
          <p:nvPr/>
        </p:nvSpPr>
        <p:spPr>
          <a:xfrm>
            <a:off x="2733029" y="2734761"/>
            <a:ext cx="660300" cy="660300"/>
          </a:xfrm>
          <a:prstGeom prst="ellipse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52"/>
          <p:cNvSpPr/>
          <p:nvPr/>
        </p:nvSpPr>
        <p:spPr>
          <a:xfrm>
            <a:off x="2811401" y="2813133"/>
            <a:ext cx="503700" cy="503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52"/>
          <p:cNvSpPr/>
          <p:nvPr/>
        </p:nvSpPr>
        <p:spPr>
          <a:xfrm>
            <a:off x="2733029" y="3523355"/>
            <a:ext cx="660300" cy="660300"/>
          </a:xfrm>
          <a:prstGeom prst="ellipse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52"/>
          <p:cNvSpPr/>
          <p:nvPr/>
        </p:nvSpPr>
        <p:spPr>
          <a:xfrm>
            <a:off x="2811401" y="3601727"/>
            <a:ext cx="503700" cy="503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52"/>
          <p:cNvSpPr/>
          <p:nvPr/>
        </p:nvSpPr>
        <p:spPr>
          <a:xfrm>
            <a:off x="2954309" y="630042"/>
            <a:ext cx="170236" cy="168864"/>
          </a:xfrm>
          <a:custGeom>
            <a:rect b="b" l="l" r="r" t="t"/>
            <a:pathLst>
              <a:path extrusionOk="0" h="52" w="52">
                <a:moveTo>
                  <a:pt x="26" y="52"/>
                </a:moveTo>
                <a:cubicBezTo>
                  <a:pt x="12" y="52"/>
                  <a:pt x="0" y="40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27" y="0"/>
                  <a:pt x="28" y="0"/>
                  <a:pt x="28" y="0"/>
                </a:cubicBezTo>
                <a:cubicBezTo>
                  <a:pt x="28" y="4"/>
                  <a:pt x="28" y="4"/>
                  <a:pt x="28" y="4"/>
                </a:cubicBezTo>
                <a:cubicBezTo>
                  <a:pt x="27" y="4"/>
                  <a:pt x="27" y="4"/>
                  <a:pt x="26" y="4"/>
                </a:cubicBezTo>
                <a:cubicBezTo>
                  <a:pt x="14" y="4"/>
                  <a:pt x="4" y="14"/>
                  <a:pt x="4" y="26"/>
                </a:cubicBezTo>
                <a:cubicBezTo>
                  <a:pt x="4" y="38"/>
                  <a:pt x="14" y="48"/>
                  <a:pt x="26" y="48"/>
                </a:cubicBezTo>
                <a:cubicBezTo>
                  <a:pt x="38" y="48"/>
                  <a:pt x="48" y="38"/>
                  <a:pt x="48" y="26"/>
                </a:cubicBezTo>
                <a:cubicBezTo>
                  <a:pt x="48" y="24"/>
                  <a:pt x="48" y="24"/>
                  <a:pt x="48" y="24"/>
                </a:cubicBezTo>
                <a:cubicBezTo>
                  <a:pt x="52" y="24"/>
                  <a:pt x="52" y="24"/>
                  <a:pt x="52" y="24"/>
                </a:cubicBezTo>
                <a:cubicBezTo>
                  <a:pt x="52" y="26"/>
                  <a:pt x="52" y="26"/>
                  <a:pt x="52" y="26"/>
                </a:cubicBezTo>
                <a:cubicBezTo>
                  <a:pt x="52" y="40"/>
                  <a:pt x="40" y="52"/>
                  <a:pt x="26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52"/>
          <p:cNvSpPr/>
          <p:nvPr/>
        </p:nvSpPr>
        <p:spPr>
          <a:xfrm>
            <a:off x="3000987" y="751546"/>
            <a:ext cx="76881" cy="78254"/>
          </a:xfrm>
          <a:custGeom>
            <a:rect b="b" l="l" r="r" t="t"/>
            <a:pathLst>
              <a:path extrusionOk="0" h="24" w="24">
                <a:moveTo>
                  <a:pt x="12" y="24"/>
                </a:moveTo>
                <a:cubicBezTo>
                  <a:pt x="5" y="24"/>
                  <a:pt x="0" y="19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3" y="0"/>
                  <a:pt x="13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3" y="4"/>
                  <a:pt x="12" y="4"/>
                  <a:pt x="12" y="4"/>
                </a:cubicBezTo>
                <a:cubicBezTo>
                  <a:pt x="8" y="4"/>
                  <a:pt x="4" y="8"/>
                  <a:pt x="4" y="12"/>
                </a:cubicBezTo>
                <a:cubicBezTo>
                  <a:pt x="4" y="16"/>
                  <a:pt x="8" y="20"/>
                  <a:pt x="12" y="20"/>
                </a:cubicBezTo>
                <a:cubicBezTo>
                  <a:pt x="16" y="20"/>
                  <a:pt x="20" y="16"/>
                  <a:pt x="20" y="12"/>
                </a:cubicBezTo>
                <a:cubicBezTo>
                  <a:pt x="20" y="10"/>
                  <a:pt x="20" y="10"/>
                  <a:pt x="20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9"/>
                  <a:pt x="19" y="24"/>
                  <a:pt x="12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8" name="Google Shape;308;p52"/>
          <p:cNvGrpSpPr/>
          <p:nvPr/>
        </p:nvGrpSpPr>
        <p:grpSpPr>
          <a:xfrm>
            <a:off x="2733029" y="435638"/>
            <a:ext cx="660300" cy="660300"/>
            <a:chOff x="3037829" y="283238"/>
            <a:chExt cx="660300" cy="660300"/>
          </a:xfrm>
        </p:grpSpPr>
        <p:sp>
          <p:nvSpPr>
            <p:cNvPr id="309" name="Google Shape;309;p52"/>
            <p:cNvSpPr/>
            <p:nvPr/>
          </p:nvSpPr>
          <p:spPr>
            <a:xfrm>
              <a:off x="3037829" y="283238"/>
              <a:ext cx="660300" cy="660300"/>
            </a:xfrm>
            <a:prstGeom prst="ellipse">
              <a:avLst/>
            </a:prstGeom>
            <a:solidFill>
              <a:schemeClr val="dk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52"/>
            <p:cNvSpPr/>
            <p:nvPr/>
          </p:nvSpPr>
          <p:spPr>
            <a:xfrm>
              <a:off x="3116201" y="361610"/>
              <a:ext cx="503700" cy="503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52"/>
            <p:cNvSpPr/>
            <p:nvPr/>
          </p:nvSpPr>
          <p:spPr>
            <a:xfrm>
              <a:off x="3213805" y="507165"/>
              <a:ext cx="260845" cy="260845"/>
            </a:xfrm>
            <a:custGeom>
              <a:rect b="b" l="l" r="r" t="t"/>
              <a:pathLst>
                <a:path extrusionOk="0" h="80" w="80">
                  <a:moveTo>
                    <a:pt x="40" y="80"/>
                  </a:moveTo>
                  <a:cubicBezTo>
                    <a:pt x="18" y="80"/>
                    <a:pt x="0" y="62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48" y="0"/>
                    <a:pt x="55" y="2"/>
                    <a:pt x="61" y="6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3" y="6"/>
                    <a:pt x="47" y="4"/>
                    <a:pt x="40" y="4"/>
                  </a:cubicBezTo>
                  <a:cubicBezTo>
                    <a:pt x="20" y="4"/>
                    <a:pt x="4" y="20"/>
                    <a:pt x="4" y="40"/>
                  </a:cubicBezTo>
                  <a:cubicBezTo>
                    <a:pt x="4" y="60"/>
                    <a:pt x="20" y="76"/>
                    <a:pt x="40" y="76"/>
                  </a:cubicBezTo>
                  <a:cubicBezTo>
                    <a:pt x="60" y="76"/>
                    <a:pt x="76" y="60"/>
                    <a:pt x="76" y="40"/>
                  </a:cubicBezTo>
                  <a:cubicBezTo>
                    <a:pt x="76" y="33"/>
                    <a:pt x="74" y="26"/>
                    <a:pt x="70" y="20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8" y="25"/>
                    <a:pt x="80" y="32"/>
                    <a:pt x="80" y="40"/>
                  </a:cubicBezTo>
                  <a:cubicBezTo>
                    <a:pt x="80" y="62"/>
                    <a:pt x="62" y="80"/>
                    <a:pt x="40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52"/>
            <p:cNvSpPr/>
            <p:nvPr/>
          </p:nvSpPr>
          <p:spPr>
            <a:xfrm>
              <a:off x="3344227" y="459114"/>
              <a:ext cx="178473" cy="178473"/>
            </a:xfrm>
            <a:custGeom>
              <a:rect b="b" l="l" r="r" t="t"/>
              <a:pathLst>
                <a:path extrusionOk="0" h="55" w="55">
                  <a:moveTo>
                    <a:pt x="32" y="55"/>
                  </a:moveTo>
                  <a:cubicBezTo>
                    <a:pt x="2" y="55"/>
                    <a:pt x="2" y="55"/>
                    <a:pt x="2" y="55"/>
                  </a:cubicBezTo>
                  <a:cubicBezTo>
                    <a:pt x="1" y="55"/>
                    <a:pt x="0" y="54"/>
                    <a:pt x="0" y="5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0"/>
                    <a:pt x="1" y="20"/>
                  </a:cubicBezTo>
                  <a:cubicBezTo>
                    <a:pt x="2" y="19"/>
                    <a:pt x="3" y="20"/>
                    <a:pt x="3" y="20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2" y="0"/>
                    <a:pt x="43" y="0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5" y="12"/>
                    <a:pt x="55" y="14"/>
                    <a:pt x="54" y="14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5" y="53"/>
                    <a:pt x="34" y="54"/>
                  </a:cubicBezTo>
                  <a:cubicBezTo>
                    <a:pt x="34" y="55"/>
                    <a:pt x="33" y="55"/>
                    <a:pt x="32" y="55"/>
                  </a:cubicBezTo>
                  <a:close/>
                  <a:moveTo>
                    <a:pt x="4" y="51"/>
                  </a:moveTo>
                  <a:cubicBezTo>
                    <a:pt x="28" y="51"/>
                    <a:pt x="28" y="51"/>
                    <a:pt x="28" y="51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0" y="44"/>
                    <a:pt x="20" y="42"/>
                    <a:pt x="21" y="42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2" y="33"/>
                    <a:pt x="12" y="34"/>
                  </a:cubicBezTo>
                  <a:cubicBezTo>
                    <a:pt x="11" y="34"/>
                    <a:pt x="10" y="33"/>
                    <a:pt x="10" y="33"/>
                  </a:cubicBezTo>
                  <a:cubicBezTo>
                    <a:pt x="4" y="27"/>
                    <a:pt x="4" y="27"/>
                    <a:pt x="4" y="27"/>
                  </a:cubicBezTo>
                  <a:lnTo>
                    <a:pt x="4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3" name="Google Shape;313;p52"/>
          <p:cNvGrpSpPr/>
          <p:nvPr/>
        </p:nvGrpSpPr>
        <p:grpSpPr>
          <a:xfrm>
            <a:off x="2915528" y="1376955"/>
            <a:ext cx="295445" cy="285958"/>
            <a:chOff x="3398838" y="4711700"/>
            <a:chExt cx="346076" cy="334963"/>
          </a:xfrm>
        </p:grpSpPr>
        <p:sp>
          <p:nvSpPr>
            <p:cNvPr id="314" name="Google Shape;314;p52"/>
            <p:cNvSpPr/>
            <p:nvPr/>
          </p:nvSpPr>
          <p:spPr>
            <a:xfrm>
              <a:off x="3541713" y="4843463"/>
              <a:ext cx="60325" cy="55563"/>
            </a:xfrm>
            <a:custGeom>
              <a:rect b="b" l="l" r="r" t="t"/>
              <a:pathLst>
                <a:path extrusionOk="0" h="35" w="38">
                  <a:moveTo>
                    <a:pt x="38" y="35"/>
                  </a:moveTo>
                  <a:lnTo>
                    <a:pt x="0" y="21"/>
                  </a:lnTo>
                  <a:lnTo>
                    <a:pt x="0" y="0"/>
                  </a:lnTo>
                </a:path>
              </a:pathLst>
            </a:custGeom>
            <a:noFill/>
            <a:ln cap="flat" cmpd="sng" w="142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52"/>
            <p:cNvSpPr/>
            <p:nvPr/>
          </p:nvSpPr>
          <p:spPr>
            <a:xfrm>
              <a:off x="3398838" y="4846638"/>
              <a:ext cx="158750" cy="109538"/>
            </a:xfrm>
            <a:custGeom>
              <a:rect b="b" l="l" r="r" t="t"/>
              <a:pathLst>
                <a:path extrusionOk="0" h="29" w="42">
                  <a:moveTo>
                    <a:pt x="22" y="0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" y="15"/>
                    <a:pt x="0" y="19"/>
                    <a:pt x="0" y="2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2" y="29"/>
                    <a:pt x="42" y="29"/>
                    <a:pt x="42" y="29"/>
                  </a:cubicBezTo>
                </a:path>
              </a:pathLst>
            </a:custGeom>
            <a:noFill/>
            <a:ln cap="flat" cmpd="sng" w="142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52"/>
            <p:cNvSpPr/>
            <p:nvPr/>
          </p:nvSpPr>
          <p:spPr>
            <a:xfrm>
              <a:off x="3451226" y="4711700"/>
              <a:ext cx="117475" cy="142875"/>
            </a:xfrm>
            <a:prstGeom prst="ellipse">
              <a:avLst/>
            </a:prstGeom>
            <a:noFill/>
            <a:ln cap="flat" cmpd="sng" w="142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52"/>
            <p:cNvSpPr/>
            <p:nvPr/>
          </p:nvSpPr>
          <p:spPr>
            <a:xfrm>
              <a:off x="3451226" y="4756150"/>
              <a:ext cx="117475" cy="26988"/>
            </a:xfrm>
            <a:custGeom>
              <a:rect b="b" l="l" r="r" t="t"/>
              <a:pathLst>
                <a:path extrusionOk="0" h="7" w="31">
                  <a:moveTo>
                    <a:pt x="31" y="5"/>
                  </a:moveTo>
                  <a:cubicBezTo>
                    <a:pt x="31" y="6"/>
                    <a:pt x="30" y="6"/>
                    <a:pt x="30" y="6"/>
                  </a:cubicBezTo>
                  <a:cubicBezTo>
                    <a:pt x="24" y="7"/>
                    <a:pt x="21" y="5"/>
                    <a:pt x="18" y="0"/>
                  </a:cubicBezTo>
                  <a:cubicBezTo>
                    <a:pt x="16" y="3"/>
                    <a:pt x="11" y="6"/>
                    <a:pt x="6" y="6"/>
                  </a:cubicBezTo>
                  <a:cubicBezTo>
                    <a:pt x="4" y="6"/>
                    <a:pt x="2" y="5"/>
                    <a:pt x="0" y="4"/>
                  </a:cubicBezTo>
                </a:path>
              </a:pathLst>
            </a:custGeom>
            <a:noFill/>
            <a:ln cap="flat" cmpd="sng" w="142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18" name="Google Shape;318;p52"/>
            <p:cNvCxnSpPr/>
            <p:nvPr/>
          </p:nvCxnSpPr>
          <p:spPr>
            <a:xfrm rot="10800000">
              <a:off x="3640138" y="4843463"/>
              <a:ext cx="0" cy="19050"/>
            </a:xfrm>
            <a:prstGeom prst="straightConnector1">
              <a:avLst/>
            </a:prstGeom>
            <a:noFill/>
            <a:ln cap="rnd" cmpd="sng" w="142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19" name="Google Shape;319;p52"/>
            <p:cNvSpPr/>
            <p:nvPr/>
          </p:nvSpPr>
          <p:spPr>
            <a:xfrm>
              <a:off x="3609976" y="4711700"/>
              <a:ext cx="55563" cy="142875"/>
            </a:xfrm>
            <a:custGeom>
              <a:rect b="b" l="l" r="r" t="t"/>
              <a:pathLst>
                <a:path extrusionOk="0" h="38" w="15">
                  <a:moveTo>
                    <a:pt x="0" y="0"/>
                  </a:moveTo>
                  <a:cubicBezTo>
                    <a:pt x="8" y="0"/>
                    <a:pt x="15" y="9"/>
                    <a:pt x="15" y="19"/>
                  </a:cubicBezTo>
                  <a:cubicBezTo>
                    <a:pt x="15" y="30"/>
                    <a:pt x="8" y="38"/>
                    <a:pt x="0" y="38"/>
                  </a:cubicBezTo>
                </a:path>
              </a:pathLst>
            </a:custGeom>
            <a:noFill/>
            <a:ln cap="rnd" cmpd="sng" w="142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52"/>
            <p:cNvSpPr/>
            <p:nvPr/>
          </p:nvSpPr>
          <p:spPr>
            <a:xfrm>
              <a:off x="3616326" y="4756150"/>
              <a:ext cx="49213" cy="26988"/>
            </a:xfrm>
            <a:custGeom>
              <a:rect b="b" l="l" r="r" t="t"/>
              <a:pathLst>
                <a:path extrusionOk="0" h="7" w="13">
                  <a:moveTo>
                    <a:pt x="13" y="5"/>
                  </a:moveTo>
                  <a:cubicBezTo>
                    <a:pt x="13" y="6"/>
                    <a:pt x="12" y="6"/>
                    <a:pt x="12" y="6"/>
                  </a:cubicBezTo>
                  <a:cubicBezTo>
                    <a:pt x="6" y="7"/>
                    <a:pt x="3" y="5"/>
                    <a:pt x="0" y="0"/>
                  </a:cubicBezTo>
                </a:path>
              </a:pathLst>
            </a:custGeom>
            <a:noFill/>
            <a:ln cap="rnd" cmpd="sng" w="142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52"/>
            <p:cNvSpPr/>
            <p:nvPr/>
          </p:nvSpPr>
          <p:spPr>
            <a:xfrm>
              <a:off x="3632201" y="4948238"/>
              <a:ext cx="74613" cy="44450"/>
            </a:xfrm>
            <a:custGeom>
              <a:rect b="b" l="l" r="r" t="t"/>
              <a:pathLst>
                <a:path extrusionOk="0" h="28" w="47">
                  <a:moveTo>
                    <a:pt x="47" y="0"/>
                  </a:moveTo>
                  <a:lnTo>
                    <a:pt x="19" y="28"/>
                  </a:lnTo>
                  <a:lnTo>
                    <a:pt x="0" y="9"/>
                  </a:lnTo>
                </a:path>
              </a:pathLst>
            </a:custGeom>
            <a:noFill/>
            <a:ln cap="rnd" cmpd="sng" w="142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52"/>
            <p:cNvSpPr/>
            <p:nvPr/>
          </p:nvSpPr>
          <p:spPr>
            <a:xfrm>
              <a:off x="3594101" y="4895850"/>
              <a:ext cx="150813" cy="150813"/>
            </a:xfrm>
            <a:prstGeom prst="ellipse">
              <a:avLst/>
            </a:prstGeom>
            <a:noFill/>
            <a:ln cap="flat" cmpd="sng" w="142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3" name="Google Shape;323;p52"/>
          <p:cNvGrpSpPr/>
          <p:nvPr/>
        </p:nvGrpSpPr>
        <p:grpSpPr>
          <a:xfrm>
            <a:off x="2940894" y="2140377"/>
            <a:ext cx="245009" cy="267389"/>
            <a:chOff x="6276975" y="3254375"/>
            <a:chExt cx="330201" cy="360363"/>
          </a:xfrm>
        </p:grpSpPr>
        <p:sp>
          <p:nvSpPr>
            <p:cNvPr id="324" name="Google Shape;324;p52"/>
            <p:cNvSpPr/>
            <p:nvPr/>
          </p:nvSpPr>
          <p:spPr>
            <a:xfrm>
              <a:off x="6276975" y="3419475"/>
              <a:ext cx="269875" cy="195263"/>
            </a:xfrm>
            <a:custGeom>
              <a:rect b="b" l="l" r="r" t="t"/>
              <a:pathLst>
                <a:path extrusionOk="0" h="52" w="72">
                  <a:moveTo>
                    <a:pt x="70" y="52"/>
                  </a:moveTo>
                  <a:cubicBezTo>
                    <a:pt x="2" y="52"/>
                    <a:pt x="2" y="52"/>
                    <a:pt x="2" y="52"/>
                  </a:cubicBezTo>
                  <a:cubicBezTo>
                    <a:pt x="1" y="52"/>
                    <a:pt x="0" y="51"/>
                    <a:pt x="0" y="5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7" y="0"/>
                    <a:pt x="27" y="1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6" y="9"/>
                    <a:pt x="36" y="11"/>
                    <a:pt x="35" y="11"/>
                  </a:cubicBezTo>
                  <a:cubicBezTo>
                    <a:pt x="35" y="12"/>
                    <a:pt x="33" y="12"/>
                    <a:pt x="33" y="1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9"/>
                    <a:pt x="69" y="8"/>
                    <a:pt x="70" y="8"/>
                  </a:cubicBezTo>
                  <a:cubicBezTo>
                    <a:pt x="71" y="8"/>
                    <a:pt x="72" y="9"/>
                    <a:pt x="72" y="1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2" y="51"/>
                    <a:pt x="71" y="52"/>
                    <a:pt x="70" y="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52"/>
            <p:cNvSpPr/>
            <p:nvPr/>
          </p:nvSpPr>
          <p:spPr>
            <a:xfrm>
              <a:off x="6351588" y="3254375"/>
              <a:ext cx="255588" cy="330200"/>
            </a:xfrm>
            <a:custGeom>
              <a:rect b="b" l="l" r="r" t="t"/>
              <a:pathLst>
                <a:path extrusionOk="0" h="88" w="68">
                  <a:moveTo>
                    <a:pt x="66" y="88"/>
                  </a:moveTo>
                  <a:cubicBezTo>
                    <a:pt x="50" y="88"/>
                    <a:pt x="50" y="88"/>
                    <a:pt x="50" y="88"/>
                  </a:cubicBezTo>
                  <a:cubicBezTo>
                    <a:pt x="49" y="88"/>
                    <a:pt x="48" y="87"/>
                    <a:pt x="48" y="86"/>
                  </a:cubicBezTo>
                  <a:cubicBezTo>
                    <a:pt x="48" y="85"/>
                    <a:pt x="49" y="84"/>
                    <a:pt x="50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7"/>
                    <a:pt x="3" y="48"/>
                    <a:pt x="2" y="48"/>
                  </a:cubicBezTo>
                  <a:cubicBezTo>
                    <a:pt x="1" y="48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7" y="0"/>
                    <a:pt x="48" y="1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68" y="25"/>
                    <a:pt x="68" y="26"/>
                    <a:pt x="68" y="26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8" y="87"/>
                    <a:pt x="67" y="88"/>
                    <a:pt x="66" y="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52"/>
            <p:cNvSpPr/>
            <p:nvPr/>
          </p:nvSpPr>
          <p:spPr>
            <a:xfrm>
              <a:off x="6516688" y="3254375"/>
              <a:ext cx="90488" cy="104775"/>
            </a:xfrm>
            <a:custGeom>
              <a:rect b="b" l="l" r="r" t="t"/>
              <a:pathLst>
                <a:path extrusionOk="0" h="28" w="24">
                  <a:moveTo>
                    <a:pt x="22" y="28"/>
                  </a:moveTo>
                  <a:cubicBezTo>
                    <a:pt x="2" y="28"/>
                    <a:pt x="2" y="28"/>
                    <a:pt x="2" y="28"/>
                  </a:cubicBezTo>
                  <a:cubicBezTo>
                    <a:pt x="1" y="28"/>
                    <a:pt x="0" y="27"/>
                    <a:pt x="0" y="2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4"/>
                    <a:pt x="24" y="25"/>
                    <a:pt x="24" y="26"/>
                  </a:cubicBezTo>
                  <a:cubicBezTo>
                    <a:pt x="24" y="27"/>
                    <a:pt x="23" y="28"/>
                    <a:pt x="22" y="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52"/>
            <p:cNvSpPr/>
            <p:nvPr/>
          </p:nvSpPr>
          <p:spPr>
            <a:xfrm>
              <a:off x="6396038" y="3344863"/>
              <a:ext cx="106363" cy="14288"/>
            </a:xfrm>
            <a:custGeom>
              <a:rect b="b" l="l" r="r" t="t"/>
              <a:pathLst>
                <a:path extrusionOk="0" h="4" w="28">
                  <a:moveTo>
                    <a:pt x="2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8" y="2"/>
                  </a:cubicBezTo>
                  <a:cubicBezTo>
                    <a:pt x="28" y="3"/>
                    <a:pt x="27" y="4"/>
                    <a:pt x="26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52"/>
            <p:cNvSpPr/>
            <p:nvPr/>
          </p:nvSpPr>
          <p:spPr>
            <a:xfrm>
              <a:off x="6396038" y="3389313"/>
              <a:ext cx="60325" cy="15875"/>
            </a:xfrm>
            <a:custGeom>
              <a:rect b="b" l="l" r="r" t="t"/>
              <a:pathLst>
                <a:path extrusionOk="0" h="4" w="16">
                  <a:moveTo>
                    <a:pt x="14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3"/>
                    <a:pt x="15" y="4"/>
                    <a:pt x="14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52"/>
            <p:cNvSpPr/>
            <p:nvPr/>
          </p:nvSpPr>
          <p:spPr>
            <a:xfrm>
              <a:off x="6396038" y="3298825"/>
              <a:ext cx="106363" cy="15875"/>
            </a:xfrm>
            <a:custGeom>
              <a:rect b="b" l="l" r="r" t="t"/>
              <a:pathLst>
                <a:path extrusionOk="0" h="4" w="28">
                  <a:moveTo>
                    <a:pt x="2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8" y="2"/>
                  </a:cubicBezTo>
                  <a:cubicBezTo>
                    <a:pt x="28" y="3"/>
                    <a:pt x="27" y="4"/>
                    <a:pt x="26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52"/>
            <p:cNvSpPr/>
            <p:nvPr/>
          </p:nvSpPr>
          <p:spPr>
            <a:xfrm>
              <a:off x="6348413" y="3405188"/>
              <a:ext cx="179388" cy="179388"/>
            </a:xfrm>
            <a:custGeom>
              <a:rect b="b" l="l" r="r" t="t"/>
              <a:pathLst>
                <a:path extrusionOk="0" h="48" w="48">
                  <a:moveTo>
                    <a:pt x="2" y="48"/>
                  </a:moveTo>
                  <a:cubicBezTo>
                    <a:pt x="2" y="48"/>
                    <a:pt x="1" y="48"/>
                    <a:pt x="1" y="47"/>
                  </a:cubicBezTo>
                  <a:cubicBezTo>
                    <a:pt x="0" y="47"/>
                    <a:pt x="0" y="46"/>
                    <a:pt x="0" y="45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5" y="3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0"/>
                    <a:pt x="37" y="0"/>
                    <a:pt x="38" y="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3"/>
                    <a:pt x="48" y="1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8" y="3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6" y="5"/>
                    <a:pt x="36" y="5"/>
                    <a:pt x="36" y="5"/>
                  </a:cubicBezTo>
                  <a:lnTo>
                    <a:pt x="8" y="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52"/>
            <p:cNvSpPr/>
            <p:nvPr/>
          </p:nvSpPr>
          <p:spPr>
            <a:xfrm>
              <a:off x="6450013" y="3438525"/>
              <a:ext cx="47625" cy="44450"/>
            </a:xfrm>
            <a:custGeom>
              <a:rect b="b" l="l" r="r" t="t"/>
              <a:pathLst>
                <a:path extrusionOk="0" h="28" w="30">
                  <a:moveTo>
                    <a:pt x="23" y="28"/>
                  </a:moveTo>
                  <a:lnTo>
                    <a:pt x="0" y="5"/>
                  </a:lnTo>
                  <a:lnTo>
                    <a:pt x="7" y="0"/>
                  </a:lnTo>
                  <a:lnTo>
                    <a:pt x="30" y="24"/>
                  </a:lnTo>
                  <a:lnTo>
                    <a:pt x="23" y="2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52"/>
            <p:cNvSpPr/>
            <p:nvPr/>
          </p:nvSpPr>
          <p:spPr>
            <a:xfrm>
              <a:off x="6362700" y="3517900"/>
              <a:ext cx="52388" cy="52388"/>
            </a:xfrm>
            <a:custGeom>
              <a:rect b="b" l="l" r="r" t="t"/>
              <a:pathLst>
                <a:path extrusionOk="0" h="14" w="14">
                  <a:moveTo>
                    <a:pt x="12" y="14"/>
                  </a:moveTo>
                  <a:cubicBezTo>
                    <a:pt x="12" y="14"/>
                    <a:pt x="11" y="14"/>
                    <a:pt x="11" y="1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3"/>
                    <a:pt x="14" y="13"/>
                  </a:cubicBezTo>
                  <a:cubicBezTo>
                    <a:pt x="13" y="14"/>
                    <a:pt x="13" y="14"/>
                    <a:pt x="12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3" name="Google Shape;333;p52"/>
          <p:cNvGrpSpPr/>
          <p:nvPr/>
        </p:nvGrpSpPr>
        <p:grpSpPr>
          <a:xfrm>
            <a:off x="2910984" y="2916258"/>
            <a:ext cx="304131" cy="297155"/>
            <a:chOff x="6216651" y="4341813"/>
            <a:chExt cx="346075" cy="338137"/>
          </a:xfrm>
        </p:grpSpPr>
        <p:sp>
          <p:nvSpPr>
            <p:cNvPr id="334" name="Google Shape;334;p52"/>
            <p:cNvSpPr/>
            <p:nvPr/>
          </p:nvSpPr>
          <p:spPr>
            <a:xfrm>
              <a:off x="6381751" y="4498975"/>
              <a:ext cx="180975" cy="180975"/>
            </a:xfrm>
            <a:custGeom>
              <a:rect b="b" l="l" r="r" t="t"/>
              <a:pathLst>
                <a:path extrusionOk="0" h="48" w="48">
                  <a:moveTo>
                    <a:pt x="18" y="6"/>
                  </a:moveTo>
                  <a:cubicBezTo>
                    <a:pt x="15" y="6"/>
                    <a:pt x="13" y="8"/>
                    <a:pt x="11" y="9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4" y="23"/>
                    <a:pt x="4" y="24"/>
                  </a:cubicBezTo>
                  <a:cubicBezTo>
                    <a:pt x="4" y="25"/>
                    <a:pt x="5" y="27"/>
                    <a:pt x="5" y="2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3" y="41"/>
                    <a:pt x="15" y="42"/>
                    <a:pt x="18" y="43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3" y="42"/>
                    <a:pt x="35" y="41"/>
                    <a:pt x="37" y="39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7"/>
                    <a:pt x="44" y="25"/>
                    <a:pt x="44" y="24"/>
                  </a:cubicBezTo>
                  <a:cubicBezTo>
                    <a:pt x="44" y="23"/>
                    <a:pt x="43" y="22"/>
                    <a:pt x="43" y="21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5" y="8"/>
                    <a:pt x="33" y="6"/>
                    <a:pt x="31" y="6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8" y="6"/>
                  </a:lnTo>
                  <a:close/>
                </a:path>
              </a:pathLst>
            </a:custGeom>
            <a:noFill/>
            <a:ln cap="flat" cmpd="sng" w="142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52"/>
            <p:cNvSpPr/>
            <p:nvPr/>
          </p:nvSpPr>
          <p:spPr>
            <a:xfrm>
              <a:off x="6438901" y="4556125"/>
              <a:ext cx="66675" cy="68263"/>
            </a:xfrm>
            <a:prstGeom prst="ellipse">
              <a:avLst/>
            </a:prstGeom>
            <a:noFill/>
            <a:ln cap="flat" cmpd="sng" w="142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52"/>
            <p:cNvSpPr/>
            <p:nvPr/>
          </p:nvSpPr>
          <p:spPr>
            <a:xfrm>
              <a:off x="6216651" y="4341813"/>
              <a:ext cx="315913" cy="285750"/>
            </a:xfrm>
            <a:custGeom>
              <a:rect b="b" l="l" r="r" t="t"/>
              <a:pathLst>
                <a:path extrusionOk="0" h="76" w="84">
                  <a:moveTo>
                    <a:pt x="36" y="68"/>
                  </a:moveTo>
                  <a:cubicBezTo>
                    <a:pt x="32" y="67"/>
                    <a:pt x="29" y="67"/>
                    <a:pt x="26" y="6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4" y="52"/>
                    <a:pt x="0" y="43"/>
                    <a:pt x="0" y="34"/>
                  </a:cubicBezTo>
                  <a:cubicBezTo>
                    <a:pt x="0" y="15"/>
                    <a:pt x="19" y="0"/>
                    <a:pt x="42" y="0"/>
                  </a:cubicBezTo>
                  <a:cubicBezTo>
                    <a:pt x="65" y="0"/>
                    <a:pt x="84" y="15"/>
                    <a:pt x="84" y="34"/>
                  </a:cubicBezTo>
                  <a:cubicBezTo>
                    <a:pt x="84" y="35"/>
                    <a:pt x="84" y="37"/>
                    <a:pt x="84" y="38"/>
                  </a:cubicBezTo>
                </a:path>
              </a:pathLst>
            </a:custGeom>
            <a:noFill/>
            <a:ln cap="flat" cmpd="sng" w="142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7" name="Google Shape;337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0536" y="3630862"/>
            <a:ext cx="445406" cy="445406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52"/>
          <p:cNvSpPr/>
          <p:nvPr/>
        </p:nvSpPr>
        <p:spPr>
          <a:xfrm>
            <a:off x="584756" y="-1"/>
            <a:ext cx="467570" cy="16168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9" name="Google Shape;339;p52"/>
          <p:cNvGrpSpPr/>
          <p:nvPr/>
        </p:nvGrpSpPr>
        <p:grpSpPr>
          <a:xfrm>
            <a:off x="681198" y="1212221"/>
            <a:ext cx="274687" cy="277207"/>
            <a:chOff x="4137026" y="3617913"/>
            <a:chExt cx="346075" cy="349250"/>
          </a:xfrm>
        </p:grpSpPr>
        <p:sp>
          <p:nvSpPr>
            <p:cNvPr id="340" name="Google Shape;340;p52"/>
            <p:cNvSpPr/>
            <p:nvPr/>
          </p:nvSpPr>
          <p:spPr>
            <a:xfrm>
              <a:off x="4137026" y="3617913"/>
              <a:ext cx="346075" cy="349250"/>
            </a:xfrm>
            <a:prstGeom prst="rect">
              <a:avLst/>
            </a:prstGeom>
            <a:noFill/>
            <a:ln cap="flat" cmpd="sng" w="15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52"/>
            <p:cNvSpPr/>
            <p:nvPr/>
          </p:nvSpPr>
          <p:spPr>
            <a:xfrm>
              <a:off x="4183063" y="3679825"/>
              <a:ext cx="104775" cy="74613"/>
            </a:xfrm>
            <a:custGeom>
              <a:rect b="b" l="l" r="r" t="t"/>
              <a:pathLst>
                <a:path extrusionOk="0" h="47" w="66">
                  <a:moveTo>
                    <a:pt x="0" y="28"/>
                  </a:moveTo>
                  <a:lnTo>
                    <a:pt x="19" y="47"/>
                  </a:lnTo>
                  <a:lnTo>
                    <a:pt x="66" y="0"/>
                  </a:lnTo>
                </a:path>
              </a:pathLst>
            </a:custGeom>
            <a:noFill/>
            <a:ln cap="rnd" cmpd="sng" w="15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52"/>
            <p:cNvSpPr/>
            <p:nvPr/>
          </p:nvSpPr>
          <p:spPr>
            <a:xfrm>
              <a:off x="4183063" y="3816350"/>
              <a:ext cx="104775" cy="74613"/>
            </a:xfrm>
            <a:custGeom>
              <a:rect b="b" l="l" r="r" t="t"/>
              <a:pathLst>
                <a:path extrusionOk="0" h="47" w="66">
                  <a:moveTo>
                    <a:pt x="0" y="28"/>
                  </a:moveTo>
                  <a:lnTo>
                    <a:pt x="19" y="47"/>
                  </a:lnTo>
                  <a:lnTo>
                    <a:pt x="66" y="0"/>
                  </a:lnTo>
                </a:path>
              </a:pathLst>
            </a:custGeom>
            <a:noFill/>
            <a:ln cap="rnd" cmpd="sng" w="15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43" name="Google Shape;343;p52"/>
            <p:cNvCxnSpPr/>
            <p:nvPr/>
          </p:nvCxnSpPr>
          <p:spPr>
            <a:xfrm>
              <a:off x="4318001" y="3740150"/>
              <a:ext cx="120650" cy="0"/>
            </a:xfrm>
            <a:prstGeom prst="straightConnector1">
              <a:avLst/>
            </a:prstGeom>
            <a:noFill/>
            <a:ln cap="rnd" cmpd="sng" w="15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4" name="Google Shape;344;p52"/>
            <p:cNvCxnSpPr/>
            <p:nvPr/>
          </p:nvCxnSpPr>
          <p:spPr>
            <a:xfrm>
              <a:off x="4318001" y="3876675"/>
              <a:ext cx="120650" cy="0"/>
            </a:xfrm>
            <a:prstGeom prst="straightConnector1">
              <a:avLst/>
            </a:prstGeom>
            <a:noFill/>
            <a:ln cap="rnd" cmpd="sng" w="15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45" name="Google Shape;345;p52"/>
          <p:cNvSpPr txBox="1"/>
          <p:nvPr/>
        </p:nvSpPr>
        <p:spPr>
          <a:xfrm>
            <a:off x="3662998" y="4504842"/>
            <a:ext cx="43206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Governance structure and dedicated resources</a:t>
            </a:r>
            <a:endParaRPr sz="1300"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346" name="Google Shape;346;p52"/>
          <p:cNvSpPr/>
          <p:nvPr/>
        </p:nvSpPr>
        <p:spPr>
          <a:xfrm>
            <a:off x="2733029" y="4356005"/>
            <a:ext cx="660300" cy="660300"/>
          </a:xfrm>
          <a:prstGeom prst="ellipse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0536" y="4542612"/>
            <a:ext cx="445406" cy="445406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52"/>
          <p:cNvSpPr/>
          <p:nvPr/>
        </p:nvSpPr>
        <p:spPr>
          <a:xfrm>
            <a:off x="2811601" y="4434383"/>
            <a:ext cx="503700" cy="503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74475" y="4464225"/>
            <a:ext cx="377175" cy="37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oogle Shape;354;p53"/>
          <p:cNvGrpSpPr/>
          <p:nvPr/>
        </p:nvGrpSpPr>
        <p:grpSpPr>
          <a:xfrm>
            <a:off x="354965" y="1621343"/>
            <a:ext cx="4636450" cy="2313116"/>
            <a:chOff x="202575" y="1468988"/>
            <a:chExt cx="4706100" cy="1928400"/>
          </a:xfrm>
        </p:grpSpPr>
        <p:pic>
          <p:nvPicPr>
            <p:cNvPr descr="A group of people holding gears&#10;&#10;Description automatically generated with low confidence" id="355" name="Google Shape;355;p5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2575" y="1469000"/>
              <a:ext cx="4706100" cy="1928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6" name="Google Shape;356;p53"/>
            <p:cNvSpPr/>
            <p:nvPr/>
          </p:nvSpPr>
          <p:spPr>
            <a:xfrm>
              <a:off x="202575" y="1468988"/>
              <a:ext cx="4706100" cy="1928400"/>
            </a:xfrm>
            <a:prstGeom prst="rect">
              <a:avLst/>
            </a:prstGeom>
            <a:solidFill>
              <a:schemeClr val="dk2">
                <a:alpha val="898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" name="Google Shape;357;p53"/>
          <p:cNvSpPr/>
          <p:nvPr/>
        </p:nvSpPr>
        <p:spPr>
          <a:xfrm>
            <a:off x="495250" y="1742875"/>
            <a:ext cx="4496400" cy="2543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0" lIns="108000" spcFirstLastPara="1" rIns="108000" wrap="square" tIns="210300">
            <a:noAutofit/>
          </a:bodyPr>
          <a:lstStyle/>
          <a:p>
            <a:pPr indent="-170434" lvl="0" marL="28346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che Sans Light"/>
              <a:buChar char="●"/>
            </a:pPr>
            <a:r>
              <a:rPr lang="en-US" sz="1100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Key figures and fact</a:t>
            </a:r>
            <a:r>
              <a:rPr lang="en-US" sz="1100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. Examples:</a:t>
            </a:r>
            <a:endParaRPr sz="1100">
              <a:solidFill>
                <a:schemeClr val="lt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There are 18.1 million new cancer cases (2) and more than 9.6 million cancer deaths worldwide each year (3)  (70% occur in LMICs (4)) and these numbers are increasing drastically. This negatively affects economic and social development, particularly in LMICs.</a:t>
            </a:r>
            <a:endParaRPr sz="1100">
              <a:solidFill>
                <a:schemeClr val="lt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Despite recent improvements in cancer care worldwide, access to innovative care remains an enormous challenge in LMICs</a:t>
            </a:r>
            <a:endParaRPr sz="1100">
              <a:solidFill>
                <a:schemeClr val="lt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NCDs like cancer require sufficient funding, clinical guidelines, adequate diagnosis, radiotherapy, human resources specialized in cancer, hospital infrastructure for patients to get the care they need.</a:t>
            </a:r>
            <a:endParaRPr sz="1100">
              <a:solidFill>
                <a:schemeClr val="lt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358" name="Google Shape;358;p53"/>
          <p:cNvSpPr/>
          <p:nvPr/>
        </p:nvSpPr>
        <p:spPr>
          <a:xfrm>
            <a:off x="5232449" y="2228575"/>
            <a:ext cx="1188600" cy="935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che Sans Light"/>
              <a:buNone/>
            </a:pPr>
            <a:r>
              <a:rPr lang="en-US" sz="115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Low disease awareness</a:t>
            </a:r>
            <a:endParaRPr i="0" sz="1150" u="none" cap="none" strike="noStrike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359" name="Google Shape;359;p53"/>
          <p:cNvSpPr/>
          <p:nvPr/>
        </p:nvSpPr>
        <p:spPr>
          <a:xfrm>
            <a:off x="6482792" y="2228575"/>
            <a:ext cx="1188600" cy="935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che Sans Light"/>
              <a:buNone/>
            </a:pPr>
            <a:r>
              <a:rPr lang="en-US" sz="115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Poor living conditions</a:t>
            </a:r>
            <a:endParaRPr sz="1150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360" name="Google Shape;360;p53"/>
          <p:cNvSpPr/>
          <p:nvPr/>
        </p:nvSpPr>
        <p:spPr>
          <a:xfrm>
            <a:off x="7721700" y="2228575"/>
            <a:ext cx="1188600" cy="935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che Sans Light"/>
              <a:buNone/>
            </a:pPr>
            <a:r>
              <a:rPr lang="en-US" sz="115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Economic pressures</a:t>
            </a:r>
            <a:endParaRPr sz="1150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361" name="Google Shape;361;p53"/>
          <p:cNvSpPr/>
          <p:nvPr/>
        </p:nvSpPr>
        <p:spPr>
          <a:xfrm>
            <a:off x="5216400" y="3320458"/>
            <a:ext cx="1188600" cy="935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che Sans Light"/>
              <a:buNone/>
            </a:pPr>
            <a:r>
              <a:rPr lang="en-US" sz="115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Lack of patient support</a:t>
            </a:r>
            <a:endParaRPr sz="1150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362" name="Google Shape;362;p53"/>
          <p:cNvSpPr/>
          <p:nvPr/>
        </p:nvSpPr>
        <p:spPr>
          <a:xfrm>
            <a:off x="495250" y="1735350"/>
            <a:ext cx="4496400" cy="9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128000" spcFirstLastPara="1" rIns="128000" wrap="square" tIns="548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53"/>
          <p:cNvSpPr/>
          <p:nvPr/>
        </p:nvSpPr>
        <p:spPr>
          <a:xfrm>
            <a:off x="6477079" y="3320458"/>
            <a:ext cx="1188600" cy="935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che Sans Light"/>
              <a:buNone/>
            </a:pPr>
            <a:r>
              <a:rPr lang="en-US" sz="115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Lack of regulatory pathways and limited availability of medicines</a:t>
            </a:r>
            <a:endParaRPr sz="1150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grpSp>
        <p:nvGrpSpPr>
          <p:cNvPr id="364" name="Google Shape;364;p53"/>
          <p:cNvGrpSpPr/>
          <p:nvPr/>
        </p:nvGrpSpPr>
        <p:grpSpPr>
          <a:xfrm>
            <a:off x="5216612" y="1697602"/>
            <a:ext cx="3693933" cy="415526"/>
            <a:chOff x="5015549" y="1469001"/>
            <a:chExt cx="3951575" cy="415526"/>
          </a:xfrm>
        </p:grpSpPr>
        <p:pic>
          <p:nvPicPr>
            <p:cNvPr descr="A group of people holding gears&#10;&#10;Description automatically generated with low confidence" id="365" name="Google Shape;365;p5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97732" y="1469027"/>
              <a:ext cx="3869393" cy="415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6" name="Google Shape;366;p53"/>
            <p:cNvSpPr/>
            <p:nvPr/>
          </p:nvSpPr>
          <p:spPr>
            <a:xfrm>
              <a:off x="5015549" y="1469001"/>
              <a:ext cx="3943800" cy="415500"/>
            </a:xfrm>
            <a:prstGeom prst="rect">
              <a:avLst/>
            </a:prstGeom>
            <a:solidFill>
              <a:schemeClr val="dk2">
                <a:alpha val="898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1200">
                  <a:solidFill>
                    <a:schemeClr val="dk1"/>
                  </a:solidFill>
                  <a:latin typeface="Roche Sans Light"/>
                  <a:ea typeface="Roche Sans Light"/>
                  <a:cs typeface="Roche Sans Light"/>
                  <a:sym typeface="Roche Sans Light"/>
                </a:rPr>
                <a:t>Challenges - (Examples)</a:t>
              </a:r>
              <a:endParaRPr sz="120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endParaRPr>
            </a:p>
          </p:txBody>
        </p:sp>
      </p:grpSp>
      <p:sp>
        <p:nvSpPr>
          <p:cNvPr id="367" name="Google Shape;367;p53"/>
          <p:cNvSpPr/>
          <p:nvPr/>
        </p:nvSpPr>
        <p:spPr>
          <a:xfrm>
            <a:off x="7716204" y="3320458"/>
            <a:ext cx="1188600" cy="935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che Sans Light"/>
              <a:buNone/>
            </a:pPr>
            <a:r>
              <a:rPr lang="en-US" sz="115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Limited HC infrastructure &amp; supply chain</a:t>
            </a:r>
            <a:endParaRPr sz="1150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368" name="Google Shape;368;p53"/>
          <p:cNvSpPr txBox="1"/>
          <p:nvPr>
            <p:ph idx="1" type="subTitle"/>
          </p:nvPr>
        </p:nvSpPr>
        <p:spPr>
          <a:xfrm>
            <a:off x="588600" y="760338"/>
            <a:ext cx="7717200" cy="347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FF0000"/>
                </a:solidFill>
              </a:rPr>
              <a:t>Defining the challenges organizations are tackling together is crucial to ensure aligned objectives, foster collaboration, and effectively allocate resources towards shared goals; this session aims to provide the foundation and rationale for developing a partnership.</a:t>
            </a:r>
            <a:endParaRPr i="1" sz="1400">
              <a:solidFill>
                <a:srgbClr val="FF0000"/>
              </a:solidFill>
            </a:endParaRPr>
          </a:p>
        </p:txBody>
      </p:sp>
      <p:sp>
        <p:nvSpPr>
          <p:cNvPr id="369" name="Google Shape;369;p53"/>
          <p:cNvSpPr txBox="1"/>
          <p:nvPr>
            <p:ph type="title"/>
          </p:nvPr>
        </p:nvSpPr>
        <p:spPr>
          <a:xfrm>
            <a:off x="571450" y="356475"/>
            <a:ext cx="7717200" cy="347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the challenge we try to tackle together?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54"/>
          <p:cNvGrpSpPr/>
          <p:nvPr/>
        </p:nvGrpSpPr>
        <p:grpSpPr>
          <a:xfrm>
            <a:off x="4599250" y="2560262"/>
            <a:ext cx="4249002" cy="2249686"/>
            <a:chOff x="5197716" y="1705150"/>
            <a:chExt cx="3560119" cy="1496100"/>
          </a:xfrm>
        </p:grpSpPr>
        <p:pic>
          <p:nvPicPr>
            <p:cNvPr descr="A group of people holding gears&#10;&#10;Description automatically generated with low confidence" id="375" name="Google Shape;375;p54"/>
            <p:cNvPicPr preferRelativeResize="0"/>
            <p:nvPr/>
          </p:nvPicPr>
          <p:blipFill rotWithShape="1">
            <a:blip r:embed="rId3">
              <a:alphaModFix/>
            </a:blip>
            <a:srcRect b="47884" l="0" r="0" t="0"/>
            <a:stretch/>
          </p:blipFill>
          <p:spPr>
            <a:xfrm>
              <a:off x="5197716" y="1705150"/>
              <a:ext cx="3560119" cy="1496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6" name="Google Shape;376;p54"/>
            <p:cNvSpPr/>
            <p:nvPr/>
          </p:nvSpPr>
          <p:spPr>
            <a:xfrm>
              <a:off x="5197716" y="1705150"/>
              <a:ext cx="3560100" cy="1496100"/>
            </a:xfrm>
            <a:prstGeom prst="rect">
              <a:avLst/>
            </a:prstGeom>
            <a:solidFill>
              <a:srgbClr val="0B41CD">
                <a:alpha val="8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54"/>
          <p:cNvSpPr txBox="1"/>
          <p:nvPr>
            <p:ph idx="1" type="subTitle"/>
          </p:nvPr>
        </p:nvSpPr>
        <p:spPr>
          <a:xfrm>
            <a:off x="266650" y="966000"/>
            <a:ext cx="8382000" cy="324000"/>
          </a:xfrm>
          <a:prstGeom prst="rect">
            <a:avLst/>
          </a:prstGeom>
        </p:spPr>
        <p:txBody>
          <a:bodyPr anchorCtr="0" anchor="t" bIns="1800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900">
                <a:solidFill>
                  <a:srgbClr val="FF0000"/>
                </a:solidFill>
              </a:rPr>
              <a:t>This slide presents  key areas of synergy, and highlights how each organisation can complement each other and the assets the value/resources they bring to the partnership</a:t>
            </a:r>
            <a:endParaRPr i="1" sz="19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378" name="Google Shape;378;p54"/>
          <p:cNvSpPr txBox="1"/>
          <p:nvPr>
            <p:ph type="title"/>
          </p:nvPr>
        </p:nvSpPr>
        <p:spPr>
          <a:xfrm>
            <a:off x="255850" y="43695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rPr lang="en-US" sz="2100"/>
              <a:t>The strategic value of our collaboration lies in the synergy we created</a:t>
            </a:r>
            <a:endParaRPr sz="2100"/>
          </a:p>
        </p:txBody>
      </p:sp>
      <p:cxnSp>
        <p:nvCxnSpPr>
          <p:cNvPr id="379" name="Google Shape;379;p54"/>
          <p:cNvCxnSpPr/>
          <p:nvPr/>
        </p:nvCxnSpPr>
        <p:spPr>
          <a:xfrm rot="10800000">
            <a:off x="492249" y="4630986"/>
            <a:ext cx="37026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80" name="Google Shape;380;p54"/>
          <p:cNvGrpSpPr/>
          <p:nvPr/>
        </p:nvGrpSpPr>
        <p:grpSpPr>
          <a:xfrm>
            <a:off x="255851" y="2560262"/>
            <a:ext cx="4249002" cy="2249686"/>
            <a:chOff x="5197716" y="1705150"/>
            <a:chExt cx="3560119" cy="1496100"/>
          </a:xfrm>
        </p:grpSpPr>
        <p:pic>
          <p:nvPicPr>
            <p:cNvPr descr="A group of people holding gears&#10;&#10;Description automatically generated with low confidence" id="381" name="Google Shape;381;p54"/>
            <p:cNvPicPr preferRelativeResize="0"/>
            <p:nvPr/>
          </p:nvPicPr>
          <p:blipFill rotWithShape="1">
            <a:blip r:embed="rId3">
              <a:alphaModFix/>
            </a:blip>
            <a:srcRect b="47884" l="0" r="0" t="0"/>
            <a:stretch/>
          </p:blipFill>
          <p:spPr>
            <a:xfrm>
              <a:off x="5197716" y="1705150"/>
              <a:ext cx="3560119" cy="1496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2" name="Google Shape;382;p54"/>
            <p:cNvSpPr/>
            <p:nvPr/>
          </p:nvSpPr>
          <p:spPr>
            <a:xfrm>
              <a:off x="5197716" y="1705150"/>
              <a:ext cx="3560100" cy="1496100"/>
            </a:xfrm>
            <a:prstGeom prst="rect">
              <a:avLst/>
            </a:prstGeom>
            <a:solidFill>
              <a:srgbClr val="0B41CD">
                <a:alpha val="8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3" name="Google Shape;383;p54"/>
          <p:cNvSpPr txBox="1"/>
          <p:nvPr/>
        </p:nvSpPr>
        <p:spPr>
          <a:xfrm>
            <a:off x="706700" y="2886675"/>
            <a:ext cx="3702600" cy="16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Example: Org 1 </a:t>
            </a:r>
            <a:r>
              <a:rPr lang="en-US" sz="1300">
                <a:solidFill>
                  <a:srgbClr val="FFFFFF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supports the collaboration by providing funding, technical expertise, assistance, and strategic guidance and shares its expertise and local health system knowledge, which allows x to have more impact.</a:t>
            </a:r>
            <a:endParaRPr sz="1300">
              <a:solidFill>
                <a:srgbClr val="FFFFFF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cxnSp>
        <p:nvCxnSpPr>
          <p:cNvPr id="384" name="Google Shape;384;p54"/>
          <p:cNvCxnSpPr/>
          <p:nvPr/>
        </p:nvCxnSpPr>
        <p:spPr>
          <a:xfrm rot="10800000">
            <a:off x="492249" y="4630986"/>
            <a:ext cx="37026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5" name="Google Shape;385;p54"/>
          <p:cNvCxnSpPr/>
          <p:nvPr/>
        </p:nvCxnSpPr>
        <p:spPr>
          <a:xfrm rot="10800000">
            <a:off x="4835648" y="4630986"/>
            <a:ext cx="37026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6" name="Google Shape;386;p54"/>
          <p:cNvCxnSpPr/>
          <p:nvPr/>
        </p:nvCxnSpPr>
        <p:spPr>
          <a:xfrm rot="10800000">
            <a:off x="4835648" y="4630986"/>
            <a:ext cx="37026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7" name="Google Shape;387;p54"/>
          <p:cNvSpPr txBox="1"/>
          <p:nvPr/>
        </p:nvSpPr>
        <p:spPr>
          <a:xfrm>
            <a:off x="4903625" y="2658075"/>
            <a:ext cx="3849000" cy="16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Example: Org 2 </a:t>
            </a:r>
            <a:r>
              <a:rPr lang="en-US" sz="1300">
                <a:solidFill>
                  <a:srgbClr val="FFFFFF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 brings technical expertise to drive improvements in cancer care, access to educational resources and training programs and a collaborative network of diverse stakeholders, including other partner organizations, local governments, HC professionals, and international agencies focused on developing and implementing cancer care  solutions</a:t>
            </a:r>
            <a:endParaRPr sz="1300">
              <a:solidFill>
                <a:srgbClr val="FFFFFF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388" name="Google Shape;388;p54"/>
          <p:cNvSpPr txBox="1"/>
          <p:nvPr/>
        </p:nvSpPr>
        <p:spPr>
          <a:xfrm>
            <a:off x="908947" y="1747850"/>
            <a:ext cx="8044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Roche Sans Light"/>
                <a:ea typeface="Roche Sans Light"/>
                <a:cs typeface="Roche Sans Light"/>
                <a:sym typeface="Roche Sans Light"/>
              </a:rPr>
              <a:t>Example: Org 1 and Org 2 </a:t>
            </a:r>
            <a:r>
              <a:rPr i="0" lang="en-US" sz="1100" u="none" cap="none" strike="noStrike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recognize that an innovative, locally-owned, collaborative process will lead to the best long-term results for patients and the health system. This requires the engagement of the healthcare system, governments, NGOs, private sector, civil society and others. </a:t>
            </a:r>
            <a:r>
              <a:rPr lang="en-US" sz="1100">
                <a:latin typeface="Roche Sans Light"/>
                <a:ea typeface="Roche Sans Light"/>
                <a:cs typeface="Roche Sans Light"/>
                <a:sym typeface="Roche Sans Light"/>
              </a:rPr>
              <a:t>x</a:t>
            </a:r>
            <a:r>
              <a:rPr i="0" lang="en-US" sz="1100" u="none" cap="none" strike="noStrike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 and </a:t>
            </a:r>
            <a:r>
              <a:rPr lang="en-US" sz="1100">
                <a:latin typeface="Roche Sans Light"/>
                <a:ea typeface="Roche Sans Light"/>
                <a:cs typeface="Roche Sans Light"/>
                <a:sym typeface="Roche Sans Light"/>
              </a:rPr>
              <a:t>x</a:t>
            </a:r>
            <a:r>
              <a:rPr i="0" lang="en-US" sz="1100" u="none" cap="none" strike="noStrike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 have complementary skills that together increases impact.</a:t>
            </a:r>
            <a:endParaRPr sz="1300"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389" name="Google Shape;389;p54"/>
          <p:cNvSpPr/>
          <p:nvPr/>
        </p:nvSpPr>
        <p:spPr>
          <a:xfrm>
            <a:off x="310149" y="1791413"/>
            <a:ext cx="522600" cy="522600"/>
          </a:xfrm>
          <a:prstGeom prst="rect">
            <a:avLst/>
          </a:prstGeom>
          <a:solidFill>
            <a:srgbClr val="0B41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0" name="Google Shape;390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1634" y="1852898"/>
            <a:ext cx="399544" cy="399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5"/>
          <p:cNvSpPr txBox="1"/>
          <p:nvPr>
            <p:ph type="title"/>
          </p:nvPr>
        </p:nvSpPr>
        <p:spPr>
          <a:xfrm>
            <a:off x="571450" y="432675"/>
            <a:ext cx="7431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rPr lang="en-US"/>
              <a:t>Vision and goals collaboration framework</a:t>
            </a:r>
            <a:endParaRPr/>
          </a:p>
        </p:txBody>
      </p:sp>
      <p:sp>
        <p:nvSpPr>
          <p:cNvPr id="396" name="Google Shape;396;p55"/>
          <p:cNvSpPr/>
          <p:nvPr/>
        </p:nvSpPr>
        <p:spPr>
          <a:xfrm>
            <a:off x="228600" y="1001450"/>
            <a:ext cx="8731500" cy="513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563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548625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Roche Sans"/>
                <a:ea typeface="Roche Sans"/>
                <a:cs typeface="Roche Sans"/>
                <a:sym typeface="Roche Sans"/>
              </a:rPr>
              <a:t>Vision:</a:t>
            </a:r>
            <a:r>
              <a:rPr i="0" lang="en-US" sz="1100" u="none" cap="none" strike="noStrike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 </a:t>
            </a:r>
            <a:endParaRPr sz="1100">
              <a:solidFill>
                <a:schemeClr val="lt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grpSp>
        <p:nvGrpSpPr>
          <p:cNvPr id="397" name="Google Shape;397;p55"/>
          <p:cNvGrpSpPr/>
          <p:nvPr/>
        </p:nvGrpSpPr>
        <p:grpSpPr>
          <a:xfrm>
            <a:off x="386770" y="1133000"/>
            <a:ext cx="270413" cy="271599"/>
            <a:chOff x="3390900" y="2884488"/>
            <a:chExt cx="361950" cy="363538"/>
          </a:xfrm>
        </p:grpSpPr>
        <p:sp>
          <p:nvSpPr>
            <p:cNvPr id="398" name="Google Shape;398;p55"/>
            <p:cNvSpPr/>
            <p:nvPr/>
          </p:nvSpPr>
          <p:spPr>
            <a:xfrm>
              <a:off x="3390900" y="2884488"/>
              <a:ext cx="361950" cy="363538"/>
            </a:xfrm>
            <a:custGeom>
              <a:rect b="b" l="l" r="r" t="t"/>
              <a:pathLst>
                <a:path extrusionOk="0" h="97" w="96">
                  <a:moveTo>
                    <a:pt x="49" y="97"/>
                  </a:moveTo>
                  <a:cubicBezTo>
                    <a:pt x="48" y="97"/>
                    <a:pt x="47" y="96"/>
                    <a:pt x="47" y="95"/>
                  </a:cubicBezTo>
                  <a:cubicBezTo>
                    <a:pt x="47" y="94"/>
                    <a:pt x="48" y="93"/>
                    <a:pt x="49" y="93"/>
                  </a:cubicBezTo>
                  <a:cubicBezTo>
                    <a:pt x="59" y="93"/>
                    <a:pt x="68" y="89"/>
                    <a:pt x="75" y="83"/>
                  </a:cubicBezTo>
                  <a:cubicBezTo>
                    <a:pt x="76" y="83"/>
                    <a:pt x="78" y="83"/>
                    <a:pt x="78" y="84"/>
                  </a:cubicBezTo>
                  <a:cubicBezTo>
                    <a:pt x="79" y="85"/>
                    <a:pt x="79" y="86"/>
                    <a:pt x="78" y="87"/>
                  </a:cubicBezTo>
                  <a:cubicBezTo>
                    <a:pt x="70" y="93"/>
                    <a:pt x="60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lose/>
                  <a:moveTo>
                    <a:pt x="38" y="96"/>
                  </a:moveTo>
                  <a:cubicBezTo>
                    <a:pt x="38" y="96"/>
                    <a:pt x="38" y="96"/>
                    <a:pt x="37" y="96"/>
                  </a:cubicBezTo>
                  <a:cubicBezTo>
                    <a:pt x="27" y="94"/>
                    <a:pt x="18" y="88"/>
                    <a:pt x="11" y="80"/>
                  </a:cubicBezTo>
                  <a:cubicBezTo>
                    <a:pt x="10" y="79"/>
                    <a:pt x="11" y="78"/>
                    <a:pt x="11" y="77"/>
                  </a:cubicBezTo>
                  <a:cubicBezTo>
                    <a:pt x="12" y="76"/>
                    <a:pt x="13" y="76"/>
                    <a:pt x="14" y="77"/>
                  </a:cubicBezTo>
                  <a:cubicBezTo>
                    <a:pt x="20" y="85"/>
                    <a:pt x="29" y="90"/>
                    <a:pt x="38" y="92"/>
                  </a:cubicBezTo>
                  <a:cubicBezTo>
                    <a:pt x="39" y="92"/>
                    <a:pt x="40" y="93"/>
                    <a:pt x="40" y="94"/>
                  </a:cubicBezTo>
                  <a:cubicBezTo>
                    <a:pt x="40" y="95"/>
                    <a:pt x="39" y="96"/>
                    <a:pt x="38" y="96"/>
                  </a:cubicBezTo>
                  <a:close/>
                  <a:moveTo>
                    <a:pt x="85" y="79"/>
                  </a:moveTo>
                  <a:cubicBezTo>
                    <a:pt x="84" y="79"/>
                    <a:pt x="84" y="79"/>
                    <a:pt x="83" y="79"/>
                  </a:cubicBezTo>
                  <a:cubicBezTo>
                    <a:pt x="82" y="78"/>
                    <a:pt x="82" y="77"/>
                    <a:pt x="83" y="76"/>
                  </a:cubicBezTo>
                  <a:cubicBezTo>
                    <a:pt x="89" y="68"/>
                    <a:pt x="92" y="59"/>
                    <a:pt x="92" y="49"/>
                  </a:cubicBezTo>
                  <a:cubicBezTo>
                    <a:pt x="92" y="48"/>
                    <a:pt x="93" y="47"/>
                    <a:pt x="94" y="47"/>
                  </a:cubicBezTo>
                  <a:cubicBezTo>
                    <a:pt x="95" y="47"/>
                    <a:pt x="96" y="48"/>
                    <a:pt x="96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60"/>
                    <a:pt x="93" y="70"/>
                    <a:pt x="86" y="78"/>
                  </a:cubicBezTo>
                  <a:cubicBezTo>
                    <a:pt x="86" y="79"/>
                    <a:pt x="85" y="79"/>
                    <a:pt x="85" y="79"/>
                  </a:cubicBezTo>
                  <a:close/>
                  <a:moveTo>
                    <a:pt x="7" y="71"/>
                  </a:moveTo>
                  <a:cubicBezTo>
                    <a:pt x="6" y="71"/>
                    <a:pt x="5" y="71"/>
                    <a:pt x="5" y="70"/>
                  </a:cubicBezTo>
                  <a:cubicBezTo>
                    <a:pt x="2" y="63"/>
                    <a:pt x="0" y="56"/>
                    <a:pt x="0" y="49"/>
                  </a:cubicBezTo>
                  <a:cubicBezTo>
                    <a:pt x="0" y="46"/>
                    <a:pt x="0" y="43"/>
                    <a:pt x="1" y="39"/>
                  </a:cubicBezTo>
                  <a:cubicBezTo>
                    <a:pt x="1" y="38"/>
                    <a:pt x="2" y="38"/>
                    <a:pt x="3" y="38"/>
                  </a:cubicBezTo>
                  <a:cubicBezTo>
                    <a:pt x="4" y="38"/>
                    <a:pt x="5" y="39"/>
                    <a:pt x="5" y="40"/>
                  </a:cubicBezTo>
                  <a:cubicBezTo>
                    <a:pt x="4" y="43"/>
                    <a:pt x="4" y="46"/>
                    <a:pt x="4" y="49"/>
                  </a:cubicBezTo>
                  <a:cubicBezTo>
                    <a:pt x="4" y="56"/>
                    <a:pt x="5" y="62"/>
                    <a:pt x="8" y="68"/>
                  </a:cubicBezTo>
                  <a:cubicBezTo>
                    <a:pt x="9" y="69"/>
                    <a:pt x="8" y="70"/>
                    <a:pt x="7" y="71"/>
                  </a:cubicBezTo>
                  <a:cubicBezTo>
                    <a:pt x="7" y="71"/>
                    <a:pt x="7" y="71"/>
                    <a:pt x="7" y="71"/>
                  </a:cubicBezTo>
                  <a:close/>
                  <a:moveTo>
                    <a:pt x="93" y="40"/>
                  </a:moveTo>
                  <a:cubicBezTo>
                    <a:pt x="92" y="40"/>
                    <a:pt x="91" y="39"/>
                    <a:pt x="91" y="38"/>
                  </a:cubicBezTo>
                  <a:cubicBezTo>
                    <a:pt x="88" y="29"/>
                    <a:pt x="83" y="20"/>
                    <a:pt x="75" y="14"/>
                  </a:cubicBezTo>
                  <a:cubicBezTo>
                    <a:pt x="74" y="14"/>
                    <a:pt x="74" y="13"/>
                    <a:pt x="75" y="12"/>
                  </a:cubicBezTo>
                  <a:cubicBezTo>
                    <a:pt x="76" y="11"/>
                    <a:pt x="77" y="11"/>
                    <a:pt x="78" y="11"/>
                  </a:cubicBezTo>
                  <a:cubicBezTo>
                    <a:pt x="86" y="18"/>
                    <a:pt x="92" y="27"/>
                    <a:pt x="95" y="37"/>
                  </a:cubicBezTo>
                  <a:cubicBezTo>
                    <a:pt x="95" y="38"/>
                    <a:pt x="94" y="39"/>
                    <a:pt x="93" y="40"/>
                  </a:cubicBezTo>
                  <a:cubicBezTo>
                    <a:pt x="93" y="40"/>
                    <a:pt x="93" y="40"/>
                    <a:pt x="93" y="40"/>
                  </a:cubicBezTo>
                  <a:close/>
                  <a:moveTo>
                    <a:pt x="6" y="3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5" y="30"/>
                    <a:pt x="4" y="29"/>
                    <a:pt x="5" y="28"/>
                  </a:cubicBezTo>
                  <a:cubicBezTo>
                    <a:pt x="9" y="19"/>
                    <a:pt x="17" y="11"/>
                    <a:pt x="26" y="6"/>
                  </a:cubicBezTo>
                  <a:cubicBezTo>
                    <a:pt x="27" y="6"/>
                    <a:pt x="28" y="6"/>
                    <a:pt x="29" y="7"/>
                  </a:cubicBezTo>
                  <a:cubicBezTo>
                    <a:pt x="29" y="8"/>
                    <a:pt x="29" y="9"/>
                    <a:pt x="28" y="10"/>
                  </a:cubicBezTo>
                  <a:cubicBezTo>
                    <a:pt x="19" y="14"/>
                    <a:pt x="12" y="21"/>
                    <a:pt x="8" y="30"/>
                  </a:cubicBezTo>
                  <a:cubicBezTo>
                    <a:pt x="8" y="31"/>
                    <a:pt x="7" y="31"/>
                    <a:pt x="6" y="31"/>
                  </a:cubicBezTo>
                  <a:close/>
                  <a:moveTo>
                    <a:pt x="67" y="9"/>
                  </a:moveTo>
                  <a:cubicBezTo>
                    <a:pt x="67" y="9"/>
                    <a:pt x="66" y="9"/>
                    <a:pt x="66" y="9"/>
                  </a:cubicBezTo>
                  <a:cubicBezTo>
                    <a:pt x="57" y="5"/>
                    <a:pt x="47" y="4"/>
                    <a:pt x="38" y="6"/>
                  </a:cubicBezTo>
                  <a:cubicBezTo>
                    <a:pt x="37" y="6"/>
                    <a:pt x="36" y="6"/>
                    <a:pt x="36" y="5"/>
                  </a:cubicBezTo>
                  <a:cubicBezTo>
                    <a:pt x="35" y="4"/>
                    <a:pt x="36" y="2"/>
                    <a:pt x="37" y="2"/>
                  </a:cubicBezTo>
                  <a:cubicBezTo>
                    <a:pt x="47" y="0"/>
                    <a:pt x="58" y="1"/>
                    <a:pt x="68" y="5"/>
                  </a:cubicBezTo>
                  <a:cubicBezTo>
                    <a:pt x="69" y="6"/>
                    <a:pt x="69" y="7"/>
                    <a:pt x="69" y="8"/>
                  </a:cubicBezTo>
                  <a:cubicBezTo>
                    <a:pt x="68" y="9"/>
                    <a:pt x="68" y="9"/>
                    <a:pt x="67" y="9"/>
                  </a:cubicBezTo>
                  <a:close/>
                </a:path>
              </a:pathLst>
            </a:custGeom>
            <a:solidFill>
              <a:srgbClr val="0563C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55"/>
            <p:cNvSpPr/>
            <p:nvPr/>
          </p:nvSpPr>
          <p:spPr>
            <a:xfrm>
              <a:off x="3444875" y="2994025"/>
              <a:ext cx="254000" cy="149225"/>
            </a:xfrm>
            <a:custGeom>
              <a:rect b="b" l="l" r="r" t="t"/>
              <a:pathLst>
                <a:path extrusionOk="0" h="40" w="68">
                  <a:moveTo>
                    <a:pt x="34" y="40"/>
                  </a:moveTo>
                  <a:cubicBezTo>
                    <a:pt x="15" y="40"/>
                    <a:pt x="1" y="22"/>
                    <a:pt x="0" y="21"/>
                  </a:cubicBezTo>
                  <a:cubicBezTo>
                    <a:pt x="0" y="21"/>
                    <a:pt x="0" y="19"/>
                    <a:pt x="0" y="19"/>
                  </a:cubicBezTo>
                  <a:cubicBezTo>
                    <a:pt x="1" y="18"/>
                    <a:pt x="15" y="0"/>
                    <a:pt x="34" y="0"/>
                  </a:cubicBezTo>
                  <a:cubicBezTo>
                    <a:pt x="52" y="0"/>
                    <a:pt x="67" y="18"/>
                    <a:pt x="67" y="19"/>
                  </a:cubicBezTo>
                  <a:cubicBezTo>
                    <a:pt x="68" y="19"/>
                    <a:pt x="68" y="21"/>
                    <a:pt x="67" y="21"/>
                  </a:cubicBezTo>
                  <a:cubicBezTo>
                    <a:pt x="67" y="22"/>
                    <a:pt x="52" y="40"/>
                    <a:pt x="34" y="40"/>
                  </a:cubicBezTo>
                  <a:close/>
                  <a:moveTo>
                    <a:pt x="5" y="20"/>
                  </a:moveTo>
                  <a:cubicBezTo>
                    <a:pt x="8" y="24"/>
                    <a:pt x="20" y="36"/>
                    <a:pt x="34" y="36"/>
                  </a:cubicBezTo>
                  <a:cubicBezTo>
                    <a:pt x="48" y="36"/>
                    <a:pt x="60" y="24"/>
                    <a:pt x="63" y="20"/>
                  </a:cubicBezTo>
                  <a:cubicBezTo>
                    <a:pt x="60" y="16"/>
                    <a:pt x="48" y="4"/>
                    <a:pt x="34" y="4"/>
                  </a:cubicBezTo>
                  <a:cubicBezTo>
                    <a:pt x="20" y="4"/>
                    <a:pt x="8" y="16"/>
                    <a:pt x="5" y="20"/>
                  </a:cubicBezTo>
                  <a:close/>
                </a:path>
              </a:pathLst>
            </a:custGeom>
            <a:solidFill>
              <a:srgbClr val="0563C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55"/>
            <p:cNvSpPr/>
            <p:nvPr/>
          </p:nvSpPr>
          <p:spPr>
            <a:xfrm>
              <a:off x="3527425" y="3022600"/>
              <a:ext cx="88900" cy="90488"/>
            </a:xfrm>
            <a:custGeom>
              <a:rect b="b" l="l" r="r" t="t"/>
              <a:pathLst>
                <a:path extrusionOk="0" h="24" w="24">
                  <a:moveTo>
                    <a:pt x="12" y="24"/>
                  </a:move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9"/>
                    <a:pt x="18" y="24"/>
                    <a:pt x="12" y="24"/>
                  </a:cubicBezTo>
                  <a:close/>
                  <a:moveTo>
                    <a:pt x="12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20"/>
                    <a:pt x="12" y="20"/>
                  </a:cubicBezTo>
                  <a:cubicBezTo>
                    <a:pt x="16" y="20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solidFill>
              <a:srgbClr val="0563C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1" name="Google Shape;401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189" y="1843363"/>
            <a:ext cx="306759" cy="306759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55"/>
          <p:cNvSpPr txBox="1"/>
          <p:nvPr/>
        </p:nvSpPr>
        <p:spPr>
          <a:xfrm>
            <a:off x="228600" y="3720175"/>
            <a:ext cx="8731500" cy="27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150" u="none" cap="none" strike="noStrike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Areas of collaboration:</a:t>
            </a:r>
            <a:endParaRPr b="0" i="0" sz="1150" u="none" cap="none" strike="noStrike">
              <a:solidFill>
                <a:schemeClr val="dk1"/>
              </a:solidFill>
              <a:latin typeface="Roche Sans Medium"/>
              <a:ea typeface="Roche Sans Medium"/>
              <a:cs typeface="Roche Sans Medium"/>
              <a:sym typeface="Roche Sans Medium"/>
            </a:endParaRPr>
          </a:p>
        </p:txBody>
      </p:sp>
      <p:sp>
        <p:nvSpPr>
          <p:cNvPr id="403" name="Google Shape;403;p55"/>
          <p:cNvSpPr/>
          <p:nvPr/>
        </p:nvSpPr>
        <p:spPr>
          <a:xfrm>
            <a:off x="228600" y="1642072"/>
            <a:ext cx="8731500" cy="513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563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548625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Roche Sans"/>
                <a:ea typeface="Roche Sans"/>
                <a:cs typeface="Roche Sans"/>
                <a:sym typeface="Roche Sans"/>
              </a:rPr>
              <a:t>Goal: </a:t>
            </a:r>
            <a:endParaRPr sz="1100">
              <a:solidFill>
                <a:schemeClr val="lt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Roche Sans"/>
              <a:ea typeface="Roche Sans"/>
              <a:cs typeface="Roche Sans"/>
              <a:sym typeface="Roche Sans"/>
            </a:endParaRPr>
          </a:p>
        </p:txBody>
      </p:sp>
      <p:pic>
        <p:nvPicPr>
          <p:cNvPr id="404" name="Google Shape;404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5575" y="89225"/>
            <a:ext cx="538625" cy="538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5" name="Google Shape;405;p55"/>
          <p:cNvGrpSpPr/>
          <p:nvPr/>
        </p:nvGrpSpPr>
        <p:grpSpPr>
          <a:xfrm>
            <a:off x="404153" y="1779975"/>
            <a:ext cx="235629" cy="231286"/>
            <a:chOff x="9169401" y="4700588"/>
            <a:chExt cx="344487" cy="338137"/>
          </a:xfrm>
        </p:grpSpPr>
        <p:cxnSp>
          <p:nvCxnSpPr>
            <p:cNvPr id="406" name="Google Shape;406;p55"/>
            <p:cNvCxnSpPr/>
            <p:nvPr/>
          </p:nvCxnSpPr>
          <p:spPr>
            <a:xfrm>
              <a:off x="9213851" y="4789488"/>
              <a:ext cx="68400" cy="0"/>
            </a:xfrm>
            <a:prstGeom prst="straightConnector1">
              <a:avLst/>
            </a:prstGeom>
            <a:noFill/>
            <a:ln cap="rnd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07" name="Google Shape;407;p55"/>
            <p:cNvCxnSpPr/>
            <p:nvPr/>
          </p:nvCxnSpPr>
          <p:spPr>
            <a:xfrm>
              <a:off x="9213851" y="4835525"/>
              <a:ext cx="120600" cy="0"/>
            </a:xfrm>
            <a:prstGeom prst="straightConnector1">
              <a:avLst/>
            </a:prstGeom>
            <a:noFill/>
            <a:ln cap="rnd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08" name="Google Shape;408;p55"/>
            <p:cNvCxnSpPr/>
            <p:nvPr/>
          </p:nvCxnSpPr>
          <p:spPr>
            <a:xfrm>
              <a:off x="9213851" y="4879975"/>
              <a:ext cx="90600" cy="0"/>
            </a:xfrm>
            <a:prstGeom prst="straightConnector1">
              <a:avLst/>
            </a:prstGeom>
            <a:noFill/>
            <a:ln cap="rnd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09" name="Google Shape;409;p55"/>
            <p:cNvCxnSpPr/>
            <p:nvPr/>
          </p:nvCxnSpPr>
          <p:spPr>
            <a:xfrm>
              <a:off x="9213851" y="4926013"/>
              <a:ext cx="74700" cy="0"/>
            </a:xfrm>
            <a:prstGeom prst="straightConnector1">
              <a:avLst/>
            </a:prstGeom>
            <a:noFill/>
            <a:ln cap="rnd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10" name="Google Shape;410;p55"/>
            <p:cNvSpPr/>
            <p:nvPr/>
          </p:nvSpPr>
          <p:spPr>
            <a:xfrm>
              <a:off x="9348788" y="4873625"/>
              <a:ext cx="165100" cy="165100"/>
            </a:xfrm>
            <a:custGeom>
              <a:rect b="b" l="l" r="r" t="t"/>
              <a:pathLst>
                <a:path extrusionOk="0" h="104" w="104">
                  <a:moveTo>
                    <a:pt x="33" y="94"/>
                  </a:moveTo>
                  <a:lnTo>
                    <a:pt x="0" y="104"/>
                  </a:lnTo>
                  <a:lnTo>
                    <a:pt x="10" y="71"/>
                  </a:lnTo>
                  <a:lnTo>
                    <a:pt x="81" y="0"/>
                  </a:lnTo>
                  <a:lnTo>
                    <a:pt x="104" y="23"/>
                  </a:lnTo>
                  <a:lnTo>
                    <a:pt x="33" y="94"/>
                  </a:lnTo>
                  <a:close/>
                </a:path>
              </a:pathLst>
            </a:custGeom>
            <a:noFill/>
            <a:ln cap="rnd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1" name="Google Shape;411;p55"/>
            <p:cNvCxnSpPr/>
            <p:nvPr/>
          </p:nvCxnSpPr>
          <p:spPr>
            <a:xfrm>
              <a:off x="9447213" y="4903788"/>
              <a:ext cx="36600" cy="36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12" name="Google Shape;412;p55"/>
            <p:cNvCxnSpPr/>
            <p:nvPr/>
          </p:nvCxnSpPr>
          <p:spPr>
            <a:xfrm>
              <a:off x="9364663" y="4986338"/>
              <a:ext cx="36600" cy="36600"/>
            </a:xfrm>
            <a:prstGeom prst="straightConnector1">
              <a:avLst/>
            </a:prstGeom>
            <a:noFill/>
            <a:ln cap="rnd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13" name="Google Shape;413;p55"/>
            <p:cNvSpPr/>
            <p:nvPr/>
          </p:nvSpPr>
          <p:spPr>
            <a:xfrm>
              <a:off x="9169401" y="4700588"/>
              <a:ext cx="239713" cy="315913"/>
            </a:xfrm>
            <a:custGeom>
              <a:rect b="b" l="l" r="r" t="t"/>
              <a:pathLst>
                <a:path extrusionOk="0" h="199" w="151">
                  <a:moveTo>
                    <a:pt x="9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51" y="47"/>
                  </a:lnTo>
                  <a:lnTo>
                    <a:pt x="151" y="109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55"/>
            <p:cNvSpPr/>
            <p:nvPr/>
          </p:nvSpPr>
          <p:spPr>
            <a:xfrm>
              <a:off x="9334501" y="4700588"/>
              <a:ext cx="74613" cy="74613"/>
            </a:xfrm>
            <a:custGeom>
              <a:rect b="b" l="l" r="r" t="t"/>
              <a:pathLst>
                <a:path extrusionOk="0" h="47" w="47">
                  <a:moveTo>
                    <a:pt x="0" y="0"/>
                  </a:moveTo>
                  <a:lnTo>
                    <a:pt x="0" y="47"/>
                  </a:lnTo>
                  <a:lnTo>
                    <a:pt x="47" y="47"/>
                  </a:lnTo>
                </a:path>
              </a:pathLst>
            </a:custGeom>
            <a:noFill/>
            <a:ln cap="rnd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5" name="Google Shape;415;p55"/>
          <p:cNvGrpSpPr/>
          <p:nvPr/>
        </p:nvGrpSpPr>
        <p:grpSpPr>
          <a:xfrm>
            <a:off x="194625" y="2276482"/>
            <a:ext cx="8773850" cy="1307741"/>
            <a:chOff x="194625" y="2385525"/>
            <a:chExt cx="8773850" cy="1198663"/>
          </a:xfrm>
        </p:grpSpPr>
        <p:sp>
          <p:nvSpPr>
            <p:cNvPr id="416" name="Google Shape;416;p55"/>
            <p:cNvSpPr/>
            <p:nvPr/>
          </p:nvSpPr>
          <p:spPr>
            <a:xfrm>
              <a:off x="6120772" y="2390575"/>
              <a:ext cx="2835000" cy="117060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55"/>
            <p:cNvSpPr txBox="1"/>
            <p:nvPr/>
          </p:nvSpPr>
          <p:spPr>
            <a:xfrm>
              <a:off x="6678275" y="2746850"/>
              <a:ext cx="2275200" cy="14100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00">
                  <a:solidFill>
                    <a:schemeClr val="lt1"/>
                  </a:solidFill>
                  <a:latin typeface="Roche Sans Light"/>
                  <a:ea typeface="Roche Sans Light"/>
                  <a:cs typeface="Roche Sans Light"/>
                  <a:sym typeface="Roche Sans Light"/>
                </a:rPr>
                <a:t>T</a:t>
              </a:r>
              <a:endParaRPr b="0" i="0" sz="1000" u="none" cap="none" strike="noStrike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endParaRPr>
            </a:p>
          </p:txBody>
        </p:sp>
        <p:sp>
          <p:nvSpPr>
            <p:cNvPr id="418" name="Google Shape;418;p55"/>
            <p:cNvSpPr/>
            <p:nvPr/>
          </p:nvSpPr>
          <p:spPr>
            <a:xfrm>
              <a:off x="6110936" y="2390575"/>
              <a:ext cx="482100" cy="1170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55"/>
            <p:cNvSpPr/>
            <p:nvPr/>
          </p:nvSpPr>
          <p:spPr>
            <a:xfrm>
              <a:off x="194625" y="2413588"/>
              <a:ext cx="2835000" cy="117060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55"/>
            <p:cNvSpPr/>
            <p:nvPr/>
          </p:nvSpPr>
          <p:spPr>
            <a:xfrm>
              <a:off x="216200" y="2405350"/>
              <a:ext cx="482100" cy="1170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1" name="Google Shape;421;p55"/>
            <p:cNvGrpSpPr/>
            <p:nvPr/>
          </p:nvGrpSpPr>
          <p:grpSpPr>
            <a:xfrm>
              <a:off x="342285" y="2895040"/>
              <a:ext cx="229517" cy="251441"/>
              <a:chOff x="7661391" y="3942954"/>
              <a:chExt cx="346075" cy="375790"/>
            </a:xfrm>
          </p:grpSpPr>
          <p:sp>
            <p:nvSpPr>
              <p:cNvPr id="422" name="Google Shape;422;p55"/>
              <p:cNvSpPr/>
              <p:nvPr/>
            </p:nvSpPr>
            <p:spPr>
              <a:xfrm>
                <a:off x="7872529" y="4274344"/>
                <a:ext cx="88800" cy="444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55"/>
              <p:cNvSpPr/>
              <p:nvPr/>
            </p:nvSpPr>
            <p:spPr>
              <a:xfrm>
                <a:off x="7886816" y="4055269"/>
                <a:ext cx="120650" cy="219075"/>
              </a:xfrm>
              <a:custGeom>
                <a:rect b="b" l="l" r="r" t="t"/>
                <a:pathLst>
                  <a:path extrusionOk="0" h="58" w="32">
                    <a:moveTo>
                      <a:pt x="16" y="58"/>
                    </a:move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29" y="39"/>
                      <a:pt x="32" y="36"/>
                    </a:cubicBezTo>
                    <a:cubicBezTo>
                      <a:pt x="32" y="31"/>
                      <a:pt x="32" y="4"/>
                      <a:pt x="32" y="4"/>
                    </a:cubicBezTo>
                    <a:cubicBezTo>
                      <a:pt x="32" y="4"/>
                      <a:pt x="22" y="0"/>
                      <a:pt x="22" y="28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4" y="22"/>
                      <a:pt x="9" y="20"/>
                      <a:pt x="6" y="24"/>
                    </a:cubicBezTo>
                    <a:cubicBezTo>
                      <a:pt x="3" y="28"/>
                      <a:pt x="0" y="40"/>
                      <a:pt x="0" y="40"/>
                    </a:cubicBezTo>
                    <a:cubicBezTo>
                      <a:pt x="0" y="58"/>
                      <a:pt x="0" y="58"/>
                      <a:pt x="0" y="58"/>
                    </a:cubicBez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55"/>
              <p:cNvSpPr/>
              <p:nvPr/>
            </p:nvSpPr>
            <p:spPr>
              <a:xfrm>
                <a:off x="7707429" y="4274344"/>
                <a:ext cx="88800" cy="444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55"/>
              <p:cNvSpPr/>
              <p:nvPr/>
            </p:nvSpPr>
            <p:spPr>
              <a:xfrm>
                <a:off x="7661391" y="4055269"/>
                <a:ext cx="120650" cy="219075"/>
              </a:xfrm>
              <a:custGeom>
                <a:rect b="b" l="l" r="r" t="t"/>
                <a:pathLst>
                  <a:path extrusionOk="0" h="58" w="32">
                    <a:moveTo>
                      <a:pt x="16" y="58"/>
                    </a:move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4" y="39"/>
                      <a:pt x="0" y="36"/>
                    </a:cubicBezTo>
                    <a:cubicBezTo>
                      <a:pt x="0" y="31"/>
                      <a:pt x="0" y="4"/>
                      <a:pt x="0" y="4"/>
                    </a:cubicBezTo>
                    <a:cubicBezTo>
                      <a:pt x="0" y="4"/>
                      <a:pt x="10" y="0"/>
                      <a:pt x="10" y="28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8" y="22"/>
                      <a:pt x="23" y="20"/>
                      <a:pt x="26" y="24"/>
                    </a:cubicBezTo>
                    <a:cubicBezTo>
                      <a:pt x="29" y="28"/>
                      <a:pt x="32" y="40"/>
                      <a:pt x="32" y="40"/>
                    </a:cubicBezTo>
                    <a:cubicBezTo>
                      <a:pt x="32" y="58"/>
                      <a:pt x="32" y="58"/>
                      <a:pt x="32" y="58"/>
                    </a:cubicBez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26" name="Google Shape;426;p55"/>
              <p:cNvGrpSpPr/>
              <p:nvPr/>
            </p:nvGrpSpPr>
            <p:grpSpPr>
              <a:xfrm>
                <a:off x="7736797" y="3942954"/>
                <a:ext cx="195263" cy="195263"/>
                <a:chOff x="4845050" y="4130675"/>
                <a:chExt cx="195263" cy="195263"/>
              </a:xfrm>
            </p:grpSpPr>
            <p:sp>
              <p:nvSpPr>
                <p:cNvPr id="427" name="Google Shape;427;p55"/>
                <p:cNvSpPr/>
                <p:nvPr/>
              </p:nvSpPr>
              <p:spPr>
                <a:xfrm>
                  <a:off x="4845050" y="4130675"/>
                  <a:ext cx="195263" cy="195263"/>
                </a:xfrm>
                <a:custGeom>
                  <a:rect b="b" l="l" r="r" t="t"/>
                  <a:pathLst>
                    <a:path extrusionOk="0" h="52" w="52">
                      <a:moveTo>
                        <a:pt x="46" y="44"/>
                      </a:moveTo>
                      <a:cubicBezTo>
                        <a:pt x="52" y="34"/>
                        <a:pt x="52" y="34"/>
                        <a:pt x="52" y="34"/>
                      </a:cubicBezTo>
                      <a:cubicBezTo>
                        <a:pt x="46" y="30"/>
                        <a:pt x="46" y="30"/>
                        <a:pt x="46" y="30"/>
                      </a:cubicBezTo>
                      <a:cubicBezTo>
                        <a:pt x="46" y="28"/>
                        <a:pt x="46" y="25"/>
                        <a:pt x="46" y="22"/>
                      </a:cubicBezTo>
                      <a:cubicBezTo>
                        <a:pt x="52" y="18"/>
                        <a:pt x="52" y="18"/>
                        <a:pt x="52" y="18"/>
                      </a:cubicBezTo>
                      <a:cubicBezTo>
                        <a:pt x="46" y="8"/>
                        <a:pt x="46" y="8"/>
                        <a:pt x="46" y="8"/>
                      </a:cubicBezTo>
                      <a:cubicBezTo>
                        <a:pt x="40" y="11"/>
                        <a:pt x="40" y="11"/>
                        <a:pt x="40" y="11"/>
                      </a:cubicBezTo>
                      <a:cubicBezTo>
                        <a:pt x="38" y="9"/>
                        <a:pt x="34" y="8"/>
                        <a:pt x="32" y="7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16" y="8"/>
                        <a:pt x="15" y="9"/>
                        <a:pt x="13" y="11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7" y="22"/>
                        <a:pt x="7" y="22"/>
                        <a:pt x="7" y="22"/>
                      </a:cubicBezTo>
                      <a:cubicBezTo>
                        <a:pt x="6" y="24"/>
                        <a:pt x="6" y="27"/>
                        <a:pt x="6" y="30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13" y="41"/>
                        <a:pt x="13" y="41"/>
                        <a:pt x="13" y="41"/>
                      </a:cubicBezTo>
                      <a:cubicBezTo>
                        <a:pt x="15" y="43"/>
                        <a:pt x="16" y="44"/>
                        <a:pt x="20" y="45"/>
                      </a:cubicBezTo>
                      <a:cubicBezTo>
                        <a:pt x="20" y="52"/>
                        <a:pt x="20" y="52"/>
                        <a:pt x="20" y="52"/>
                      </a:cubicBezTo>
                      <a:cubicBezTo>
                        <a:pt x="32" y="52"/>
                        <a:pt x="32" y="52"/>
                        <a:pt x="32" y="52"/>
                      </a:cubicBezTo>
                      <a:cubicBezTo>
                        <a:pt x="32" y="45"/>
                        <a:pt x="32" y="45"/>
                        <a:pt x="32" y="45"/>
                      </a:cubicBezTo>
                      <a:cubicBezTo>
                        <a:pt x="34" y="44"/>
                        <a:pt x="38" y="43"/>
                        <a:pt x="40" y="41"/>
                      </a:cubicBezTo>
                      <a:lnTo>
                        <a:pt x="46" y="44"/>
                      </a:ln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" name="Google Shape;428;p55"/>
                <p:cNvSpPr/>
                <p:nvPr/>
              </p:nvSpPr>
              <p:spPr>
                <a:xfrm>
                  <a:off x="4913313" y="4198938"/>
                  <a:ext cx="60300" cy="603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29" name="Google Shape;429;p55"/>
            <p:cNvGrpSpPr/>
            <p:nvPr/>
          </p:nvGrpSpPr>
          <p:grpSpPr>
            <a:xfrm>
              <a:off x="6234390" y="2834388"/>
              <a:ext cx="235054" cy="344908"/>
              <a:chOff x="2678113" y="2787650"/>
              <a:chExt cx="346075" cy="493713"/>
            </a:xfrm>
          </p:grpSpPr>
          <p:sp>
            <p:nvSpPr>
              <p:cNvPr id="430" name="Google Shape;430;p55"/>
              <p:cNvSpPr/>
              <p:nvPr/>
            </p:nvSpPr>
            <p:spPr>
              <a:xfrm>
                <a:off x="2782888" y="2787650"/>
                <a:ext cx="60325" cy="493713"/>
              </a:xfrm>
              <a:custGeom>
                <a:rect b="b" l="l" r="r" t="t"/>
                <a:pathLst>
                  <a:path extrusionOk="0" h="130" w="16">
                    <a:moveTo>
                      <a:pt x="0" y="51"/>
                    </a:moveTo>
                    <a:cubicBezTo>
                      <a:pt x="0" y="130"/>
                      <a:pt x="0" y="0"/>
                      <a:pt x="0" y="85"/>
                    </a:cubicBezTo>
                    <a:cubicBezTo>
                      <a:pt x="0" y="96"/>
                      <a:pt x="6" y="106"/>
                      <a:pt x="16" y="111"/>
                    </a:cubicBez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55"/>
              <p:cNvSpPr/>
              <p:nvPr/>
            </p:nvSpPr>
            <p:spPr>
              <a:xfrm>
                <a:off x="2994025" y="3011488"/>
                <a:ext cx="30163" cy="61913"/>
              </a:xfrm>
              <a:custGeom>
                <a:rect b="b" l="l" r="r" t="t"/>
                <a:pathLst>
                  <a:path extrusionOk="0" h="16" w="8">
                    <a:moveTo>
                      <a:pt x="8" y="10"/>
                    </a:moveTo>
                    <a:cubicBezTo>
                      <a:pt x="8" y="13"/>
                      <a:pt x="5" y="16"/>
                      <a:pt x="2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5" y="0"/>
                      <a:pt x="8" y="3"/>
                      <a:pt x="8" y="6"/>
                    </a:cubicBezTo>
                    <a:lnTo>
                      <a:pt x="8" y="10"/>
                    </a:lnTo>
                    <a:close/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55"/>
              <p:cNvSpPr/>
              <p:nvPr/>
            </p:nvSpPr>
            <p:spPr>
              <a:xfrm>
                <a:off x="2678113" y="2921000"/>
                <a:ext cx="315913" cy="242888"/>
              </a:xfrm>
              <a:custGeom>
                <a:rect b="b" l="l" r="r" t="t"/>
                <a:pathLst>
                  <a:path extrusionOk="0" h="64" w="84">
                    <a:moveTo>
                      <a:pt x="16" y="16"/>
                    </a:moveTo>
                    <a:cubicBezTo>
                      <a:pt x="12" y="16"/>
                      <a:pt x="12" y="16"/>
                      <a:pt x="12" y="16"/>
                    </a:cubicBezTo>
                    <a:cubicBezTo>
                      <a:pt x="5" y="16"/>
                      <a:pt x="0" y="21"/>
                      <a:pt x="0" y="28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3"/>
                      <a:pt x="5" y="48"/>
                      <a:pt x="12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52" y="48"/>
                      <a:pt x="66" y="56"/>
                      <a:pt x="84" y="64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66" y="8"/>
                      <a:pt x="52" y="16"/>
                      <a:pt x="16" y="16"/>
                    </a:cubicBezTo>
                    <a:close/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3" name="Google Shape;433;p55"/>
            <p:cNvSpPr/>
            <p:nvPr/>
          </p:nvSpPr>
          <p:spPr>
            <a:xfrm>
              <a:off x="3176875" y="2390575"/>
              <a:ext cx="2835000" cy="117060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55"/>
            <p:cNvSpPr txBox="1"/>
            <p:nvPr/>
          </p:nvSpPr>
          <p:spPr>
            <a:xfrm>
              <a:off x="3694700" y="2789425"/>
              <a:ext cx="2275200" cy="14100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000">
                <a:solidFill>
                  <a:schemeClr val="lt1"/>
                </a:solidFill>
                <a:latin typeface="Roche Sans Medium"/>
                <a:ea typeface="Roche Sans Medium"/>
                <a:cs typeface="Roche Sans Medium"/>
                <a:sym typeface="Roche Sans Medium"/>
              </a:endParaRPr>
            </a:p>
          </p:txBody>
        </p:sp>
        <p:sp>
          <p:nvSpPr>
            <p:cNvPr id="435" name="Google Shape;435;p55"/>
            <p:cNvSpPr/>
            <p:nvPr/>
          </p:nvSpPr>
          <p:spPr>
            <a:xfrm>
              <a:off x="3151855" y="2390575"/>
              <a:ext cx="482100" cy="1170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6" name="Google Shape;436;p55"/>
            <p:cNvGrpSpPr/>
            <p:nvPr/>
          </p:nvGrpSpPr>
          <p:grpSpPr>
            <a:xfrm>
              <a:off x="3270063" y="2902765"/>
              <a:ext cx="283624" cy="271612"/>
              <a:chOff x="5630070" y="4751389"/>
              <a:chExt cx="322263" cy="289719"/>
            </a:xfrm>
          </p:grpSpPr>
          <p:sp>
            <p:nvSpPr>
              <p:cNvPr id="437" name="Google Shape;437;p55"/>
              <p:cNvSpPr/>
              <p:nvPr/>
            </p:nvSpPr>
            <p:spPr>
              <a:xfrm>
                <a:off x="5630070" y="4874420"/>
                <a:ext cx="322263" cy="166688"/>
              </a:xfrm>
              <a:custGeom>
                <a:rect b="b" l="l" r="r" t="t"/>
                <a:pathLst>
                  <a:path extrusionOk="0" h="105" w="203">
                    <a:moveTo>
                      <a:pt x="0" y="105"/>
                    </a:moveTo>
                    <a:lnTo>
                      <a:pt x="85" y="29"/>
                    </a:lnTo>
                    <a:lnTo>
                      <a:pt x="132" y="67"/>
                    </a:lnTo>
                    <a:lnTo>
                      <a:pt x="203" y="0"/>
                    </a:ln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55"/>
              <p:cNvSpPr/>
              <p:nvPr/>
            </p:nvSpPr>
            <p:spPr>
              <a:xfrm>
                <a:off x="5676901" y="4751389"/>
                <a:ext cx="104775" cy="104775"/>
              </a:xfrm>
              <a:custGeom>
                <a:rect b="b" l="l" r="r" t="t"/>
                <a:pathLst>
                  <a:path extrusionOk="0" h="66" w="66">
                    <a:moveTo>
                      <a:pt x="19" y="47"/>
                    </a:moveTo>
                    <a:lnTo>
                      <a:pt x="19" y="66"/>
                    </a:lnTo>
                    <a:lnTo>
                      <a:pt x="47" y="66"/>
                    </a:lnTo>
                    <a:lnTo>
                      <a:pt x="47" y="47"/>
                    </a:lnTo>
                    <a:lnTo>
                      <a:pt x="66" y="47"/>
                    </a:lnTo>
                    <a:lnTo>
                      <a:pt x="66" y="19"/>
                    </a:lnTo>
                    <a:lnTo>
                      <a:pt x="47" y="19"/>
                    </a:lnTo>
                    <a:lnTo>
                      <a:pt x="47" y="0"/>
                    </a:lnTo>
                    <a:lnTo>
                      <a:pt x="19" y="0"/>
                    </a:lnTo>
                    <a:lnTo>
                      <a:pt x="19" y="19"/>
                    </a:lnTo>
                    <a:lnTo>
                      <a:pt x="0" y="19"/>
                    </a:lnTo>
                    <a:lnTo>
                      <a:pt x="0" y="47"/>
                    </a:lnTo>
                    <a:lnTo>
                      <a:pt x="19" y="47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9" name="Google Shape;439;p55"/>
            <p:cNvSpPr/>
            <p:nvPr/>
          </p:nvSpPr>
          <p:spPr>
            <a:xfrm>
              <a:off x="656800" y="2401812"/>
              <a:ext cx="2366400" cy="232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Arial"/>
                <a:buNone/>
              </a:pPr>
              <a:r>
                <a:rPr lang="en-US" sz="1100">
                  <a:solidFill>
                    <a:schemeClr val="dk1"/>
                  </a:solidFill>
                  <a:latin typeface="Roche Sans Medium"/>
                  <a:ea typeface="Roche Sans Medium"/>
                  <a:cs typeface="Roche Sans Medium"/>
                  <a:sym typeface="Roche Sans Medium"/>
                </a:rPr>
                <a:t>Objective # 1: </a:t>
              </a:r>
              <a:endParaRPr b="0" sz="1100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55"/>
            <p:cNvSpPr/>
            <p:nvPr/>
          </p:nvSpPr>
          <p:spPr>
            <a:xfrm>
              <a:off x="3551350" y="2385525"/>
              <a:ext cx="2447700" cy="251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SzPts val="1050"/>
                <a:buNone/>
              </a:pPr>
              <a:r>
                <a:rPr lang="en-US" sz="1100">
                  <a:solidFill>
                    <a:schemeClr val="dk1"/>
                  </a:solidFill>
                  <a:latin typeface="Roche Sans Medium"/>
                  <a:ea typeface="Roche Sans Medium"/>
                  <a:cs typeface="Roche Sans Medium"/>
                  <a:sym typeface="Roche Sans Medium"/>
                </a:rPr>
                <a:t>Objective # 2:</a:t>
              </a:r>
              <a:endParaRPr b="0" sz="1100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55"/>
            <p:cNvSpPr/>
            <p:nvPr/>
          </p:nvSpPr>
          <p:spPr>
            <a:xfrm>
              <a:off x="6520775" y="2392225"/>
              <a:ext cx="2447700" cy="251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SzPts val="1050"/>
                <a:buNone/>
              </a:pPr>
              <a:r>
                <a:rPr lang="en-US" sz="1100">
                  <a:solidFill>
                    <a:schemeClr val="dk1"/>
                  </a:solidFill>
                  <a:latin typeface="Roche Sans Medium"/>
                  <a:ea typeface="Roche Sans Medium"/>
                  <a:cs typeface="Roche Sans Medium"/>
                  <a:sym typeface="Roche Sans Medium"/>
                </a:rPr>
                <a:t>Objective # 3: </a:t>
              </a:r>
              <a:endParaRPr b="0" sz="1100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55"/>
            <p:cNvSpPr txBox="1"/>
            <p:nvPr/>
          </p:nvSpPr>
          <p:spPr>
            <a:xfrm>
              <a:off x="754493" y="2693657"/>
              <a:ext cx="2179500" cy="141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00">
                  <a:solidFill>
                    <a:schemeClr val="lt1"/>
                  </a:solidFill>
                  <a:latin typeface="Roche Sans Light"/>
                  <a:ea typeface="Roche Sans Light"/>
                  <a:cs typeface="Roche Sans Light"/>
                  <a:sym typeface="Roche Sans Light"/>
                </a:rPr>
                <a:t>T</a:t>
              </a:r>
              <a:endParaRPr b="0" i="0" sz="1000" u="none" cap="none" strike="noStrike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6"/>
          <p:cNvSpPr/>
          <p:nvPr/>
        </p:nvSpPr>
        <p:spPr>
          <a:xfrm>
            <a:off x="723850" y="2932125"/>
            <a:ext cx="816900" cy="54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56"/>
          <p:cNvSpPr/>
          <p:nvPr/>
        </p:nvSpPr>
        <p:spPr>
          <a:xfrm>
            <a:off x="723850" y="2321150"/>
            <a:ext cx="816900" cy="54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56"/>
          <p:cNvSpPr/>
          <p:nvPr/>
        </p:nvSpPr>
        <p:spPr>
          <a:xfrm>
            <a:off x="723850" y="1710150"/>
            <a:ext cx="816900" cy="54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56"/>
          <p:cNvSpPr txBox="1"/>
          <p:nvPr>
            <p:ph type="title"/>
          </p:nvPr>
        </p:nvSpPr>
        <p:spPr>
          <a:xfrm>
            <a:off x="571450" y="432675"/>
            <a:ext cx="7431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rPr lang="en-US"/>
              <a:t>Areas of collaboration</a:t>
            </a:r>
            <a:endParaRPr/>
          </a:p>
        </p:txBody>
      </p:sp>
      <p:sp>
        <p:nvSpPr>
          <p:cNvPr id="451" name="Google Shape;451;p56"/>
          <p:cNvSpPr txBox="1"/>
          <p:nvPr/>
        </p:nvSpPr>
        <p:spPr>
          <a:xfrm>
            <a:off x="571500" y="1145305"/>
            <a:ext cx="8229600" cy="36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Identify areas of </a:t>
            </a:r>
            <a:r>
              <a:rPr lang="en-US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collaboration</a:t>
            </a:r>
            <a:r>
              <a:rPr lang="en-US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 and/or </a:t>
            </a:r>
            <a:r>
              <a:rPr lang="en-US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programs</a:t>
            </a:r>
            <a:r>
              <a:rPr lang="en-US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 and </a:t>
            </a:r>
            <a:r>
              <a:rPr lang="en-US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projects. Examples:</a:t>
            </a:r>
            <a:endParaRPr/>
          </a:p>
        </p:txBody>
      </p:sp>
      <p:sp>
        <p:nvSpPr>
          <p:cNvPr id="452" name="Google Shape;452;p56"/>
          <p:cNvSpPr txBox="1"/>
          <p:nvPr/>
        </p:nvSpPr>
        <p:spPr>
          <a:xfrm>
            <a:off x="1693175" y="1710150"/>
            <a:ext cx="407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Roche Sans"/>
                <a:ea typeface="Roche Sans"/>
                <a:cs typeface="Roche Sans"/>
                <a:sym typeface="Roche Sans"/>
              </a:rPr>
              <a:t>Service delivery: </a:t>
            </a:r>
            <a:r>
              <a:rPr i="0" lang="en-US" sz="1000" u="none" cap="none" strike="noStrike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Support the development of Quality Assurance</a:t>
            </a:r>
            <a:r>
              <a:rPr lang="en-US" sz="1000">
                <a:latin typeface="Roche Sans Light"/>
                <a:ea typeface="Roche Sans Light"/>
                <a:cs typeface="Roche Sans Light"/>
                <a:sym typeface="Roche Sans Light"/>
              </a:rPr>
              <a:t> </a:t>
            </a:r>
            <a:r>
              <a:rPr i="0" lang="en-US" sz="1000" u="none" cap="none" strike="noStrike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programmes, treatment guidelines and protocols to ensure the standardisation of quality cancer care</a:t>
            </a:r>
            <a:endParaRPr i="0" sz="1000" u="none" cap="none" strike="noStrike">
              <a:solidFill>
                <a:srgbClr val="000000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453" name="Google Shape;453;p56"/>
          <p:cNvSpPr/>
          <p:nvPr/>
        </p:nvSpPr>
        <p:spPr>
          <a:xfrm>
            <a:off x="571450" y="1710143"/>
            <a:ext cx="543600" cy="54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56"/>
          <p:cNvSpPr txBox="1"/>
          <p:nvPr/>
        </p:nvSpPr>
        <p:spPr>
          <a:xfrm>
            <a:off x="1205291" y="1710143"/>
            <a:ext cx="245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01.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55" name="Google Shape;455;p56"/>
          <p:cNvSpPr txBox="1"/>
          <p:nvPr/>
        </p:nvSpPr>
        <p:spPr>
          <a:xfrm>
            <a:off x="1693175" y="2321150"/>
            <a:ext cx="4053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Roche Sans"/>
                <a:ea typeface="Roche Sans"/>
                <a:cs typeface="Roche Sans"/>
                <a:sym typeface="Roche Sans"/>
              </a:rPr>
              <a:t>Health Workforce:</a:t>
            </a:r>
            <a:r>
              <a:rPr i="0" lang="en-US" sz="1000" u="none" cap="none" strike="noStrike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 Build the capacity of healthcare professionals across the spectrum of cancer diagnosis, treatment and care.</a:t>
            </a:r>
            <a:endParaRPr sz="1000"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456" name="Google Shape;456;p56"/>
          <p:cNvSpPr/>
          <p:nvPr/>
        </p:nvSpPr>
        <p:spPr>
          <a:xfrm>
            <a:off x="571450" y="2321138"/>
            <a:ext cx="543600" cy="54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56"/>
          <p:cNvSpPr txBox="1"/>
          <p:nvPr/>
        </p:nvSpPr>
        <p:spPr>
          <a:xfrm>
            <a:off x="1205291" y="2321138"/>
            <a:ext cx="245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02.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58" name="Google Shape;458;p56"/>
          <p:cNvSpPr txBox="1"/>
          <p:nvPr/>
        </p:nvSpPr>
        <p:spPr>
          <a:xfrm>
            <a:off x="1693175" y="2932125"/>
            <a:ext cx="417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Roche Sans"/>
                <a:ea typeface="Roche Sans"/>
                <a:cs typeface="Roche Sans"/>
                <a:sym typeface="Roche Sans"/>
              </a:rPr>
              <a:t>Health Information Systems: </a:t>
            </a:r>
            <a:r>
              <a:rPr i="0" lang="en-US" sz="1000" u="none" cap="none" strike="noStrike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Generate local evidence, together with city stakeholders, and contribute to strengthening cancer surveillance and information systems</a:t>
            </a:r>
            <a:endParaRPr sz="1000"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459" name="Google Shape;459;p56"/>
          <p:cNvSpPr/>
          <p:nvPr/>
        </p:nvSpPr>
        <p:spPr>
          <a:xfrm>
            <a:off x="571450" y="2932133"/>
            <a:ext cx="543600" cy="54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56"/>
          <p:cNvSpPr txBox="1"/>
          <p:nvPr/>
        </p:nvSpPr>
        <p:spPr>
          <a:xfrm>
            <a:off x="1205291" y="2932133"/>
            <a:ext cx="245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03.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61" name="Google Shape;461;p56"/>
          <p:cNvGrpSpPr/>
          <p:nvPr/>
        </p:nvGrpSpPr>
        <p:grpSpPr>
          <a:xfrm>
            <a:off x="677910" y="1829107"/>
            <a:ext cx="330675" cy="305598"/>
            <a:chOff x="3361431" y="4695032"/>
            <a:chExt cx="346075" cy="319830"/>
          </a:xfrm>
        </p:grpSpPr>
        <p:sp>
          <p:nvSpPr>
            <p:cNvPr id="462" name="Google Shape;462;p56"/>
            <p:cNvSpPr/>
            <p:nvPr/>
          </p:nvSpPr>
          <p:spPr>
            <a:xfrm>
              <a:off x="3572569" y="4970462"/>
              <a:ext cx="88800" cy="44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56"/>
            <p:cNvSpPr/>
            <p:nvPr/>
          </p:nvSpPr>
          <p:spPr>
            <a:xfrm>
              <a:off x="3586856" y="4751387"/>
              <a:ext cx="120650" cy="219075"/>
            </a:xfrm>
            <a:custGeom>
              <a:rect b="b" l="l" r="r" t="t"/>
              <a:pathLst>
                <a:path extrusionOk="0" h="58" w="32">
                  <a:moveTo>
                    <a:pt x="16" y="58"/>
                  </a:move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29" y="39"/>
                    <a:pt x="32" y="36"/>
                  </a:cubicBezTo>
                  <a:cubicBezTo>
                    <a:pt x="32" y="31"/>
                    <a:pt x="32" y="4"/>
                    <a:pt x="32" y="4"/>
                  </a:cubicBezTo>
                  <a:cubicBezTo>
                    <a:pt x="32" y="4"/>
                    <a:pt x="22" y="0"/>
                    <a:pt x="22" y="28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2"/>
                    <a:pt x="9" y="20"/>
                    <a:pt x="6" y="24"/>
                  </a:cubicBezTo>
                  <a:cubicBezTo>
                    <a:pt x="3" y="28"/>
                    <a:pt x="0" y="40"/>
                    <a:pt x="0" y="40"/>
                  </a:cubicBezTo>
                  <a:cubicBezTo>
                    <a:pt x="0" y="58"/>
                    <a:pt x="0" y="58"/>
                    <a:pt x="0" y="58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56"/>
            <p:cNvSpPr/>
            <p:nvPr/>
          </p:nvSpPr>
          <p:spPr>
            <a:xfrm>
              <a:off x="3407469" y="4970462"/>
              <a:ext cx="88800" cy="44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56"/>
            <p:cNvSpPr/>
            <p:nvPr/>
          </p:nvSpPr>
          <p:spPr>
            <a:xfrm>
              <a:off x="3361431" y="4751387"/>
              <a:ext cx="120650" cy="219075"/>
            </a:xfrm>
            <a:custGeom>
              <a:rect b="b" l="l" r="r" t="t"/>
              <a:pathLst>
                <a:path extrusionOk="0" h="58" w="32">
                  <a:moveTo>
                    <a:pt x="16" y="58"/>
                  </a:move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4" y="39"/>
                    <a:pt x="0" y="36"/>
                  </a:cubicBezTo>
                  <a:cubicBezTo>
                    <a:pt x="0" y="31"/>
                    <a:pt x="0" y="4"/>
                    <a:pt x="0" y="4"/>
                  </a:cubicBezTo>
                  <a:cubicBezTo>
                    <a:pt x="0" y="4"/>
                    <a:pt x="10" y="0"/>
                    <a:pt x="10" y="28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2"/>
                    <a:pt x="23" y="20"/>
                    <a:pt x="26" y="24"/>
                  </a:cubicBezTo>
                  <a:cubicBezTo>
                    <a:pt x="29" y="28"/>
                    <a:pt x="32" y="40"/>
                    <a:pt x="32" y="40"/>
                  </a:cubicBezTo>
                  <a:cubicBezTo>
                    <a:pt x="32" y="58"/>
                    <a:pt x="32" y="58"/>
                    <a:pt x="32" y="58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56"/>
            <p:cNvSpPr/>
            <p:nvPr/>
          </p:nvSpPr>
          <p:spPr>
            <a:xfrm>
              <a:off x="3478113" y="4695032"/>
              <a:ext cx="120650" cy="138113"/>
            </a:xfrm>
            <a:custGeom>
              <a:rect b="b" l="l" r="r" t="t"/>
              <a:pathLst>
                <a:path extrusionOk="0" h="37" w="32">
                  <a:moveTo>
                    <a:pt x="24" y="4"/>
                  </a:moveTo>
                  <a:cubicBezTo>
                    <a:pt x="21" y="4"/>
                    <a:pt x="18" y="3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3"/>
                    <a:pt x="11" y="4"/>
                    <a:pt x="8" y="4"/>
                  </a:cubicBezTo>
                  <a:cubicBezTo>
                    <a:pt x="5" y="4"/>
                    <a:pt x="3" y="3"/>
                    <a:pt x="0" y="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2" y="33"/>
                    <a:pt x="16" y="37"/>
                  </a:cubicBezTo>
                  <a:cubicBezTo>
                    <a:pt x="30" y="33"/>
                    <a:pt x="32" y="25"/>
                    <a:pt x="32" y="25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29" y="3"/>
                    <a:pt x="27" y="4"/>
                    <a:pt x="24" y="4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67" name="Google Shape;467;p56"/>
            <p:cNvCxnSpPr/>
            <p:nvPr/>
          </p:nvCxnSpPr>
          <p:spPr>
            <a:xfrm rot="10800000">
              <a:off x="3538438" y="4728395"/>
              <a:ext cx="0" cy="6030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68" name="Google Shape;468;p56"/>
            <p:cNvCxnSpPr/>
            <p:nvPr/>
          </p:nvCxnSpPr>
          <p:spPr>
            <a:xfrm>
              <a:off x="3508276" y="4758532"/>
              <a:ext cx="60300" cy="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69" name="Google Shape;469;p56"/>
          <p:cNvGrpSpPr/>
          <p:nvPr/>
        </p:nvGrpSpPr>
        <p:grpSpPr>
          <a:xfrm>
            <a:off x="677902" y="2427598"/>
            <a:ext cx="330675" cy="330675"/>
            <a:chOff x="5562601" y="3255963"/>
            <a:chExt cx="346075" cy="346075"/>
          </a:xfrm>
        </p:grpSpPr>
        <p:sp>
          <p:nvSpPr>
            <p:cNvPr id="470" name="Google Shape;470;p56"/>
            <p:cNvSpPr/>
            <p:nvPr/>
          </p:nvSpPr>
          <p:spPr>
            <a:xfrm>
              <a:off x="5691188" y="3384550"/>
              <a:ext cx="28575" cy="6350"/>
            </a:xfrm>
            <a:custGeom>
              <a:rect b="b" l="l" r="r" t="t"/>
              <a:pathLst>
                <a:path extrusionOk="0" h="2" w="8">
                  <a:moveTo>
                    <a:pt x="0" y="2"/>
                  </a:moveTo>
                  <a:cubicBezTo>
                    <a:pt x="0" y="0"/>
                    <a:pt x="2" y="0"/>
                    <a:pt x="4" y="0"/>
                  </a:cubicBezTo>
                  <a:cubicBezTo>
                    <a:pt x="6" y="0"/>
                    <a:pt x="8" y="0"/>
                    <a:pt x="8" y="2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56"/>
            <p:cNvSpPr/>
            <p:nvPr/>
          </p:nvSpPr>
          <p:spPr>
            <a:xfrm>
              <a:off x="5749926" y="3384550"/>
              <a:ext cx="30163" cy="6350"/>
            </a:xfrm>
            <a:custGeom>
              <a:rect b="b" l="l" r="r" t="t"/>
              <a:pathLst>
                <a:path extrusionOk="0" h="2" w="8">
                  <a:moveTo>
                    <a:pt x="0" y="2"/>
                  </a:moveTo>
                  <a:cubicBezTo>
                    <a:pt x="0" y="0"/>
                    <a:pt x="2" y="0"/>
                    <a:pt x="4" y="0"/>
                  </a:cubicBezTo>
                  <a:cubicBezTo>
                    <a:pt x="6" y="0"/>
                    <a:pt x="8" y="0"/>
                    <a:pt x="8" y="2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56"/>
            <p:cNvSpPr/>
            <p:nvPr/>
          </p:nvSpPr>
          <p:spPr>
            <a:xfrm>
              <a:off x="5562601" y="3481388"/>
              <a:ext cx="346075" cy="120650"/>
            </a:xfrm>
            <a:custGeom>
              <a:rect b="b" l="l" r="r" t="t"/>
              <a:pathLst>
                <a:path extrusionOk="0" h="32" w="92">
                  <a:moveTo>
                    <a:pt x="36" y="0"/>
                  </a:moveTo>
                  <a:cubicBezTo>
                    <a:pt x="18" y="3"/>
                    <a:pt x="0" y="2"/>
                    <a:pt x="0" y="1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2" y="2"/>
                    <a:pt x="74" y="3"/>
                    <a:pt x="56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56"/>
            <p:cNvSpPr/>
            <p:nvPr/>
          </p:nvSpPr>
          <p:spPr>
            <a:xfrm>
              <a:off x="5637213" y="3308350"/>
              <a:ext cx="195263" cy="188913"/>
            </a:xfrm>
            <a:custGeom>
              <a:rect b="b" l="l" r="r" t="t"/>
              <a:pathLst>
                <a:path extrusionOk="0" h="50" w="52">
                  <a:moveTo>
                    <a:pt x="26" y="50"/>
                  </a:moveTo>
                  <a:cubicBezTo>
                    <a:pt x="32" y="50"/>
                    <a:pt x="46" y="42"/>
                    <a:pt x="46" y="30"/>
                  </a:cubicBezTo>
                  <a:cubicBezTo>
                    <a:pt x="52" y="30"/>
                    <a:pt x="52" y="18"/>
                    <a:pt x="46" y="1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28" y="8"/>
                    <a:pt x="28" y="2"/>
                    <a:pt x="26" y="0"/>
                  </a:cubicBezTo>
                  <a:cubicBezTo>
                    <a:pt x="24" y="2"/>
                    <a:pt x="24" y="8"/>
                    <a:pt x="8" y="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0" y="18"/>
                    <a:pt x="0" y="30"/>
                    <a:pt x="6" y="30"/>
                  </a:cubicBezTo>
                  <a:cubicBezTo>
                    <a:pt x="6" y="42"/>
                    <a:pt x="20" y="50"/>
                    <a:pt x="26" y="50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56"/>
            <p:cNvSpPr/>
            <p:nvPr/>
          </p:nvSpPr>
          <p:spPr>
            <a:xfrm>
              <a:off x="5630863" y="3255963"/>
              <a:ext cx="209550" cy="131763"/>
            </a:xfrm>
            <a:custGeom>
              <a:rect b="b" l="l" r="r" t="t"/>
              <a:pathLst>
                <a:path extrusionOk="0" h="35" w="56">
                  <a:moveTo>
                    <a:pt x="52" y="35"/>
                  </a:move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6" y="0"/>
                    <a:pt x="28" y="0"/>
                  </a:cubicBezTo>
                  <a:cubicBezTo>
                    <a:pt x="0" y="0"/>
                    <a:pt x="2" y="20"/>
                    <a:pt x="2" y="20"/>
                  </a:cubicBezTo>
                  <a:cubicBezTo>
                    <a:pt x="4" y="35"/>
                    <a:pt x="4" y="35"/>
                    <a:pt x="4" y="35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56"/>
            <p:cNvSpPr/>
            <p:nvPr/>
          </p:nvSpPr>
          <p:spPr>
            <a:xfrm>
              <a:off x="5645151" y="3527425"/>
              <a:ext cx="45900" cy="44400"/>
            </a:xfrm>
            <a:prstGeom prst="ellipse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76" name="Google Shape;476;p56"/>
            <p:cNvCxnSpPr/>
            <p:nvPr/>
          </p:nvCxnSpPr>
          <p:spPr>
            <a:xfrm>
              <a:off x="5667376" y="3486150"/>
              <a:ext cx="0" cy="4140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7" name="Google Shape;477;p56"/>
            <p:cNvCxnSpPr/>
            <p:nvPr/>
          </p:nvCxnSpPr>
          <p:spPr>
            <a:xfrm>
              <a:off x="5810251" y="3486150"/>
              <a:ext cx="0" cy="2550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78" name="Google Shape;478;p56"/>
            <p:cNvSpPr/>
            <p:nvPr/>
          </p:nvSpPr>
          <p:spPr>
            <a:xfrm>
              <a:off x="5773738" y="3511550"/>
              <a:ext cx="36513" cy="60325"/>
            </a:xfrm>
            <a:custGeom>
              <a:rect b="b" l="l" r="r" t="t"/>
              <a:pathLst>
                <a:path extrusionOk="0" h="16" w="10">
                  <a:moveTo>
                    <a:pt x="4" y="16"/>
                  </a:moveTo>
                  <a:cubicBezTo>
                    <a:pt x="2" y="16"/>
                    <a:pt x="0" y="14"/>
                    <a:pt x="0" y="1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1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56"/>
            <p:cNvSpPr/>
            <p:nvPr/>
          </p:nvSpPr>
          <p:spPr>
            <a:xfrm>
              <a:off x="5810251" y="3511550"/>
              <a:ext cx="38100" cy="60325"/>
            </a:xfrm>
            <a:custGeom>
              <a:rect b="b" l="l" r="r" t="t"/>
              <a:pathLst>
                <a:path extrusionOk="0" h="16" w="10">
                  <a:moveTo>
                    <a:pt x="6" y="16"/>
                  </a:moveTo>
                  <a:cubicBezTo>
                    <a:pt x="8" y="16"/>
                    <a:pt x="10" y="14"/>
                    <a:pt x="10" y="12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2"/>
                    <a:pt x="8" y="0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80" name="Google Shape;480;p56"/>
            <p:cNvCxnSpPr/>
            <p:nvPr/>
          </p:nvCxnSpPr>
          <p:spPr>
            <a:xfrm>
              <a:off x="5727701" y="3497263"/>
              <a:ext cx="0" cy="10470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81" name="Google Shape;481;p56"/>
          <p:cNvGrpSpPr/>
          <p:nvPr/>
        </p:nvGrpSpPr>
        <p:grpSpPr>
          <a:xfrm>
            <a:off x="677888" y="3059822"/>
            <a:ext cx="330794" cy="288334"/>
            <a:chOff x="9090025" y="4643795"/>
            <a:chExt cx="346200" cy="301762"/>
          </a:xfrm>
        </p:grpSpPr>
        <p:grpSp>
          <p:nvGrpSpPr>
            <p:cNvPr id="482" name="Google Shape;482;p56"/>
            <p:cNvGrpSpPr/>
            <p:nvPr/>
          </p:nvGrpSpPr>
          <p:grpSpPr>
            <a:xfrm>
              <a:off x="9090025" y="4643795"/>
              <a:ext cx="346200" cy="301762"/>
              <a:chOff x="3398838" y="1465264"/>
              <a:chExt cx="346200" cy="301762"/>
            </a:xfrm>
          </p:grpSpPr>
          <p:sp>
            <p:nvSpPr>
              <p:cNvPr id="483" name="Google Shape;483;p56"/>
              <p:cNvSpPr/>
              <p:nvPr/>
            </p:nvSpPr>
            <p:spPr>
              <a:xfrm>
                <a:off x="3398838" y="1465264"/>
                <a:ext cx="346075" cy="271463"/>
              </a:xfrm>
              <a:custGeom>
                <a:rect b="b" l="l" r="r" t="t"/>
                <a:pathLst>
                  <a:path extrusionOk="0" h="72" w="92">
                    <a:moveTo>
                      <a:pt x="92" y="66"/>
                    </a:moveTo>
                    <a:cubicBezTo>
                      <a:pt x="92" y="69"/>
                      <a:pt x="89" y="72"/>
                      <a:pt x="86" y="72"/>
                    </a:cubicBezTo>
                    <a:cubicBezTo>
                      <a:pt x="6" y="72"/>
                      <a:pt x="6" y="72"/>
                      <a:pt x="6" y="72"/>
                    </a:cubicBezTo>
                    <a:cubicBezTo>
                      <a:pt x="3" y="72"/>
                      <a:pt x="0" y="69"/>
                      <a:pt x="0" y="6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9" y="0"/>
                      <a:pt x="92" y="3"/>
                      <a:pt x="92" y="6"/>
                    </a:cubicBezTo>
                    <a:lnTo>
                      <a:pt x="92" y="66"/>
                    </a:lnTo>
                    <a:close/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84" name="Google Shape;484;p56"/>
              <p:cNvCxnSpPr/>
              <p:nvPr/>
            </p:nvCxnSpPr>
            <p:spPr>
              <a:xfrm>
                <a:off x="3467101" y="1766889"/>
                <a:ext cx="209700" cy="0"/>
              </a:xfrm>
              <a:prstGeom prst="straightConnector1">
                <a:avLst/>
              </a:pr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85" name="Google Shape;485;p56"/>
              <p:cNvCxnSpPr/>
              <p:nvPr/>
            </p:nvCxnSpPr>
            <p:spPr>
              <a:xfrm>
                <a:off x="3571876" y="1736726"/>
                <a:ext cx="0" cy="30300"/>
              </a:xfrm>
              <a:prstGeom prst="straightConnector1">
                <a:avLst/>
              </a:pr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86" name="Google Shape;486;p56"/>
              <p:cNvSpPr/>
              <p:nvPr/>
            </p:nvSpPr>
            <p:spPr>
              <a:xfrm>
                <a:off x="3563938" y="1698626"/>
                <a:ext cx="15900" cy="159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87" name="Google Shape;487;p56"/>
              <p:cNvCxnSpPr/>
              <p:nvPr/>
            </p:nvCxnSpPr>
            <p:spPr>
              <a:xfrm>
                <a:off x="3398838" y="1676401"/>
                <a:ext cx="346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488" name="Google Shape;488;p56"/>
            <p:cNvSpPr/>
            <p:nvPr/>
          </p:nvSpPr>
          <p:spPr>
            <a:xfrm>
              <a:off x="9210675" y="4700947"/>
              <a:ext cx="104775" cy="104775"/>
            </a:xfrm>
            <a:custGeom>
              <a:rect b="b" l="l" r="r" t="t"/>
              <a:pathLst>
                <a:path extrusionOk="0" h="66" w="66">
                  <a:moveTo>
                    <a:pt x="19" y="47"/>
                  </a:moveTo>
                  <a:lnTo>
                    <a:pt x="19" y="66"/>
                  </a:lnTo>
                  <a:lnTo>
                    <a:pt x="47" y="66"/>
                  </a:lnTo>
                  <a:lnTo>
                    <a:pt x="47" y="47"/>
                  </a:lnTo>
                  <a:lnTo>
                    <a:pt x="66" y="47"/>
                  </a:lnTo>
                  <a:lnTo>
                    <a:pt x="66" y="19"/>
                  </a:lnTo>
                  <a:lnTo>
                    <a:pt x="47" y="19"/>
                  </a:lnTo>
                  <a:lnTo>
                    <a:pt x="47" y="0"/>
                  </a:lnTo>
                  <a:lnTo>
                    <a:pt x="19" y="0"/>
                  </a:lnTo>
                  <a:lnTo>
                    <a:pt x="19" y="19"/>
                  </a:lnTo>
                  <a:lnTo>
                    <a:pt x="0" y="19"/>
                  </a:lnTo>
                  <a:lnTo>
                    <a:pt x="0" y="47"/>
                  </a:lnTo>
                  <a:lnTo>
                    <a:pt x="19" y="47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89" name="Google Shape;489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5575" y="89225"/>
            <a:ext cx="538625" cy="538625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56"/>
          <p:cNvSpPr txBox="1"/>
          <p:nvPr/>
        </p:nvSpPr>
        <p:spPr>
          <a:xfrm>
            <a:off x="6036575" y="1710150"/>
            <a:ext cx="2840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Roche Sans"/>
                <a:ea typeface="Roche Sans"/>
                <a:cs typeface="Roche Sans"/>
                <a:sym typeface="Roche Sans"/>
              </a:rPr>
              <a:t>Examples: </a:t>
            </a:r>
            <a:r>
              <a:rPr i="0" lang="en-US" sz="1000" u="none" cap="none" strike="noStrike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Adapted </a:t>
            </a:r>
            <a:r>
              <a:rPr lang="en-US" sz="1000">
                <a:latin typeface="Roche Sans Light"/>
                <a:ea typeface="Roche Sans Light"/>
                <a:cs typeface="Roche Sans Light"/>
                <a:sym typeface="Roche Sans Light"/>
              </a:rPr>
              <a:t>t</a:t>
            </a:r>
            <a:r>
              <a:rPr i="0" lang="en-US" sz="1000" u="none" cap="none" strike="noStrike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reatment guidelines and protocols, </a:t>
            </a:r>
            <a:r>
              <a:rPr lang="en-US" sz="1000">
                <a:latin typeface="Roche Sans Light"/>
                <a:ea typeface="Roche Sans Light"/>
                <a:cs typeface="Roche Sans Light"/>
                <a:sym typeface="Roche Sans Light"/>
              </a:rPr>
              <a:t>q</a:t>
            </a:r>
            <a:r>
              <a:rPr i="0" lang="en-US" sz="1000" u="none" cap="none" strike="noStrike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uality </a:t>
            </a:r>
            <a:r>
              <a:rPr lang="en-US" sz="1000">
                <a:latin typeface="Roche Sans Light"/>
                <a:ea typeface="Roche Sans Light"/>
                <a:cs typeface="Roche Sans Light"/>
                <a:sym typeface="Roche Sans Light"/>
              </a:rPr>
              <a:t>a</a:t>
            </a:r>
            <a:r>
              <a:rPr i="0" lang="en-US" sz="1000" u="none" cap="none" strike="noStrike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ssurance </a:t>
            </a:r>
            <a:r>
              <a:rPr lang="en-US" sz="1000">
                <a:latin typeface="Roche Sans Light"/>
                <a:ea typeface="Roche Sans Light"/>
                <a:cs typeface="Roche Sans Light"/>
                <a:sym typeface="Roche Sans Light"/>
              </a:rPr>
              <a:t>p</a:t>
            </a:r>
            <a:r>
              <a:rPr i="0" lang="en-US" sz="1000" u="none" cap="none" strike="noStrike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rogrammes</a:t>
            </a:r>
            <a:endParaRPr i="0" sz="1000" u="none" cap="none" strike="noStrike">
              <a:solidFill>
                <a:srgbClr val="000000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491" name="Google Shape;491;p56"/>
          <p:cNvSpPr txBox="1"/>
          <p:nvPr/>
        </p:nvSpPr>
        <p:spPr>
          <a:xfrm>
            <a:off x="6036575" y="2321150"/>
            <a:ext cx="2916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Roche Sans"/>
                <a:ea typeface="Roche Sans"/>
                <a:cs typeface="Roche Sans"/>
                <a:sym typeface="Roche Sans"/>
              </a:rPr>
              <a:t>Example</a:t>
            </a:r>
            <a:r>
              <a:rPr b="1" lang="en-US" sz="1000">
                <a:latin typeface="Roche Sans"/>
                <a:ea typeface="Roche Sans"/>
                <a:cs typeface="Roche Sans"/>
                <a:sym typeface="Roche Sans"/>
              </a:rPr>
              <a:t>s:</a:t>
            </a:r>
            <a:r>
              <a:rPr b="1" i="0" lang="en-US" sz="1000" u="none" cap="none" strike="noStrike">
                <a:solidFill>
                  <a:srgbClr val="000000"/>
                </a:solidFill>
                <a:latin typeface="Roche Sans"/>
                <a:ea typeface="Roche Sans"/>
                <a:cs typeface="Roche Sans"/>
                <a:sym typeface="Roche Sans"/>
              </a:rPr>
              <a:t> </a:t>
            </a:r>
            <a:r>
              <a:rPr i="0" lang="en-US" sz="1000" u="none" cap="none" strike="noStrike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Palliative care training, capacity building, </a:t>
            </a:r>
            <a:r>
              <a:rPr lang="en-US" sz="1000">
                <a:latin typeface="Roche Sans Light"/>
                <a:ea typeface="Roche Sans Light"/>
                <a:cs typeface="Roche Sans Light"/>
                <a:sym typeface="Roche Sans Light"/>
              </a:rPr>
              <a:t>o</a:t>
            </a:r>
            <a:r>
              <a:rPr i="0" lang="en-US" sz="1000" u="none" cap="none" strike="noStrike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ncology nursing curriculum, tra</a:t>
            </a:r>
            <a:r>
              <a:rPr lang="en-US" sz="1000">
                <a:latin typeface="Roche Sans Light"/>
                <a:ea typeface="Roche Sans Light"/>
                <a:cs typeface="Roche Sans Light"/>
                <a:sym typeface="Roche Sans Light"/>
              </a:rPr>
              <a:t>inings</a:t>
            </a:r>
            <a:endParaRPr sz="1000"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492" name="Google Shape;492;p56"/>
          <p:cNvSpPr txBox="1"/>
          <p:nvPr/>
        </p:nvSpPr>
        <p:spPr>
          <a:xfrm>
            <a:off x="6036574" y="2932125"/>
            <a:ext cx="2840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Roche Sans"/>
                <a:ea typeface="Roche Sans"/>
                <a:cs typeface="Roche Sans"/>
                <a:sym typeface="Roche Sans"/>
              </a:rPr>
              <a:t>Examples:</a:t>
            </a:r>
            <a:r>
              <a:rPr i="0" lang="en-US" sz="1000" u="none" cap="none" strike="noStrike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 Institutional cancer registries, standardised reporting, </a:t>
            </a:r>
            <a:r>
              <a:rPr lang="en-US" sz="1000">
                <a:latin typeface="Roche Sans Light"/>
                <a:ea typeface="Roche Sans Light"/>
                <a:cs typeface="Roche Sans Light"/>
                <a:sym typeface="Roche Sans Light"/>
              </a:rPr>
              <a:t>i</a:t>
            </a:r>
            <a:r>
              <a:rPr i="0" lang="en-US" sz="1000" u="none" cap="none" strike="noStrike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nteroperability</a:t>
            </a:r>
            <a:endParaRPr sz="1000"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493" name="Google Shape;493;p56"/>
          <p:cNvSpPr/>
          <p:nvPr/>
        </p:nvSpPr>
        <p:spPr>
          <a:xfrm>
            <a:off x="723900" y="4140513"/>
            <a:ext cx="816900" cy="54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56"/>
          <p:cNvSpPr/>
          <p:nvPr/>
        </p:nvSpPr>
        <p:spPr>
          <a:xfrm>
            <a:off x="723900" y="3538963"/>
            <a:ext cx="816900" cy="54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56"/>
          <p:cNvSpPr txBox="1"/>
          <p:nvPr/>
        </p:nvSpPr>
        <p:spPr>
          <a:xfrm>
            <a:off x="1693195" y="3538950"/>
            <a:ext cx="405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Roche Sans"/>
                <a:ea typeface="Roche Sans"/>
                <a:cs typeface="Roche Sans"/>
                <a:sym typeface="Roche Sans"/>
              </a:rPr>
              <a:t>Health Financing:</a:t>
            </a:r>
            <a:r>
              <a:rPr i="0" lang="en-US" sz="1000" u="none" cap="none" strike="noStrike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 Support the development of investment strategies, providing tools to support local decision makers in allocating resources and leveraging opportunities for external funding</a:t>
            </a:r>
            <a:endParaRPr sz="1000"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496" name="Google Shape;496;p56"/>
          <p:cNvSpPr/>
          <p:nvPr/>
        </p:nvSpPr>
        <p:spPr>
          <a:xfrm>
            <a:off x="571488" y="3538943"/>
            <a:ext cx="543600" cy="54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56"/>
          <p:cNvSpPr txBox="1"/>
          <p:nvPr/>
        </p:nvSpPr>
        <p:spPr>
          <a:xfrm>
            <a:off x="1205329" y="3538943"/>
            <a:ext cx="245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04.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98" name="Google Shape;498;p56"/>
          <p:cNvSpPr txBox="1"/>
          <p:nvPr/>
        </p:nvSpPr>
        <p:spPr>
          <a:xfrm>
            <a:off x="1693196" y="4140525"/>
            <a:ext cx="396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Roche Sans"/>
                <a:ea typeface="Roche Sans"/>
                <a:cs typeface="Roche Sans"/>
                <a:sym typeface="Roche Sans"/>
              </a:rPr>
              <a:t>Leadership and Governance:</a:t>
            </a:r>
            <a:r>
              <a:rPr i="0" lang="en-US" sz="1000" u="none" cap="none" strike="noStrike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 Connect, motivate and build the capacity of key stakeholders and decision makers on the ground and fostering an enabling policy environment for strengthening cancer care systems</a:t>
            </a:r>
            <a:endParaRPr sz="1000"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499" name="Google Shape;499;p56"/>
          <p:cNvSpPr/>
          <p:nvPr/>
        </p:nvSpPr>
        <p:spPr>
          <a:xfrm>
            <a:off x="571488" y="4140513"/>
            <a:ext cx="543600" cy="54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56"/>
          <p:cNvSpPr txBox="1"/>
          <p:nvPr/>
        </p:nvSpPr>
        <p:spPr>
          <a:xfrm>
            <a:off x="1205329" y="4140513"/>
            <a:ext cx="245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05</a:t>
            </a:r>
            <a:r>
              <a:rPr b="0" i="0" lang="en-US" sz="1400" u="none" cap="none" strike="noStrike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.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01" name="Google Shape;501;p56"/>
          <p:cNvGrpSpPr/>
          <p:nvPr/>
        </p:nvGrpSpPr>
        <p:grpSpPr>
          <a:xfrm>
            <a:off x="678710" y="3644646"/>
            <a:ext cx="329158" cy="332192"/>
            <a:chOff x="4841876" y="3990976"/>
            <a:chExt cx="344488" cy="347663"/>
          </a:xfrm>
        </p:grpSpPr>
        <p:sp>
          <p:nvSpPr>
            <p:cNvPr id="502" name="Google Shape;502;p56"/>
            <p:cNvSpPr/>
            <p:nvPr/>
          </p:nvSpPr>
          <p:spPr>
            <a:xfrm>
              <a:off x="4841876" y="4187826"/>
              <a:ext cx="60300" cy="1206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56"/>
            <p:cNvSpPr/>
            <p:nvPr/>
          </p:nvSpPr>
          <p:spPr>
            <a:xfrm>
              <a:off x="4902201" y="4229101"/>
              <a:ext cx="284163" cy="109538"/>
            </a:xfrm>
            <a:custGeom>
              <a:rect b="b" l="l" r="r" t="t"/>
              <a:pathLst>
                <a:path extrusionOk="0" h="29" w="76">
                  <a:moveTo>
                    <a:pt x="0" y="15"/>
                  </a:moveTo>
                  <a:cubicBezTo>
                    <a:pt x="42" y="29"/>
                    <a:pt x="28" y="29"/>
                    <a:pt x="76" y="5"/>
                  </a:cubicBezTo>
                  <a:cubicBezTo>
                    <a:pt x="72" y="1"/>
                    <a:pt x="68" y="0"/>
                    <a:pt x="64" y="1"/>
                  </a:cubicBezTo>
                  <a:cubicBezTo>
                    <a:pt x="46" y="7"/>
                    <a:pt x="46" y="7"/>
                    <a:pt x="46" y="7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56"/>
            <p:cNvSpPr/>
            <p:nvPr/>
          </p:nvSpPr>
          <p:spPr>
            <a:xfrm>
              <a:off x="4902201" y="4202114"/>
              <a:ext cx="179388" cy="60325"/>
            </a:xfrm>
            <a:custGeom>
              <a:rect b="b" l="l" r="r" t="t"/>
              <a:pathLst>
                <a:path extrusionOk="0" h="16" w="48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21" y="0"/>
                    <a:pt x="28" y="6"/>
                    <a:pt x="30" y="8"/>
                  </a:cubicBezTo>
                  <a:cubicBezTo>
                    <a:pt x="30" y="8"/>
                    <a:pt x="36" y="8"/>
                    <a:pt x="42" y="8"/>
                  </a:cubicBezTo>
                  <a:cubicBezTo>
                    <a:pt x="48" y="8"/>
                    <a:pt x="48" y="16"/>
                    <a:pt x="42" y="16"/>
                  </a:cubicBezTo>
                  <a:cubicBezTo>
                    <a:pt x="20" y="16"/>
                    <a:pt x="20" y="16"/>
                    <a:pt x="20" y="16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56"/>
            <p:cNvSpPr/>
            <p:nvPr/>
          </p:nvSpPr>
          <p:spPr>
            <a:xfrm>
              <a:off x="5051426" y="3990976"/>
              <a:ext cx="90600" cy="90600"/>
            </a:xfrm>
            <a:prstGeom prst="ellipse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56"/>
            <p:cNvSpPr/>
            <p:nvPr/>
          </p:nvSpPr>
          <p:spPr>
            <a:xfrm>
              <a:off x="4976813" y="4097339"/>
              <a:ext cx="90600" cy="90600"/>
            </a:xfrm>
            <a:prstGeom prst="ellipse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7" name="Google Shape;507;p56"/>
            <p:cNvCxnSpPr/>
            <p:nvPr/>
          </p:nvCxnSpPr>
          <p:spPr>
            <a:xfrm>
              <a:off x="5021263" y="4127501"/>
              <a:ext cx="0" cy="3030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08" name="Google Shape;508;p56"/>
            <p:cNvCxnSpPr/>
            <p:nvPr/>
          </p:nvCxnSpPr>
          <p:spPr>
            <a:xfrm>
              <a:off x="5097463" y="4021139"/>
              <a:ext cx="0" cy="3030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509" name="Google Shape;509;p56"/>
          <p:cNvGrpSpPr/>
          <p:nvPr/>
        </p:nvGrpSpPr>
        <p:grpSpPr>
          <a:xfrm>
            <a:off x="677930" y="4246975"/>
            <a:ext cx="330676" cy="330675"/>
            <a:chOff x="7726363" y="2895601"/>
            <a:chExt cx="346076" cy="346075"/>
          </a:xfrm>
        </p:grpSpPr>
        <p:sp>
          <p:nvSpPr>
            <p:cNvPr id="510" name="Google Shape;510;p56"/>
            <p:cNvSpPr/>
            <p:nvPr/>
          </p:nvSpPr>
          <p:spPr>
            <a:xfrm>
              <a:off x="7748588" y="3014664"/>
              <a:ext cx="60300" cy="603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56"/>
            <p:cNvSpPr/>
            <p:nvPr/>
          </p:nvSpPr>
          <p:spPr>
            <a:xfrm>
              <a:off x="7726363" y="3105151"/>
              <a:ext cx="104775" cy="136525"/>
            </a:xfrm>
            <a:custGeom>
              <a:rect b="b" l="l" r="r" t="t"/>
              <a:pathLst>
                <a:path extrusionOk="0" h="36" w="28">
                  <a:moveTo>
                    <a:pt x="14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11"/>
                    <a:pt x="27" y="18"/>
                    <a:pt x="20" y="20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" y="18"/>
                    <a:pt x="0" y="11"/>
                    <a:pt x="0" y="0"/>
                  </a:cubicBezTo>
                  <a:lnTo>
                    <a:pt x="14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56"/>
            <p:cNvSpPr/>
            <p:nvPr/>
          </p:nvSpPr>
          <p:spPr>
            <a:xfrm>
              <a:off x="7989888" y="3014664"/>
              <a:ext cx="60300" cy="603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56"/>
            <p:cNvSpPr/>
            <p:nvPr/>
          </p:nvSpPr>
          <p:spPr>
            <a:xfrm>
              <a:off x="7966076" y="3105151"/>
              <a:ext cx="106363" cy="136525"/>
            </a:xfrm>
            <a:custGeom>
              <a:rect b="b" l="l" r="r" t="t"/>
              <a:pathLst>
                <a:path extrusionOk="0" h="36" w="28">
                  <a:moveTo>
                    <a:pt x="14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11"/>
                    <a:pt x="27" y="18"/>
                    <a:pt x="20" y="20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" y="18"/>
                    <a:pt x="0" y="11"/>
                    <a:pt x="0" y="0"/>
                  </a:cubicBezTo>
                  <a:lnTo>
                    <a:pt x="14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56"/>
            <p:cNvSpPr/>
            <p:nvPr/>
          </p:nvSpPr>
          <p:spPr>
            <a:xfrm>
              <a:off x="7869238" y="2895601"/>
              <a:ext cx="60300" cy="603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56"/>
            <p:cNvSpPr/>
            <p:nvPr/>
          </p:nvSpPr>
          <p:spPr>
            <a:xfrm>
              <a:off x="7847013" y="2986089"/>
              <a:ext cx="104775" cy="134938"/>
            </a:xfrm>
            <a:custGeom>
              <a:rect b="b" l="l" r="r" t="t"/>
              <a:pathLst>
                <a:path extrusionOk="0" h="36" w="28">
                  <a:moveTo>
                    <a:pt x="14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11"/>
                    <a:pt x="27" y="18"/>
                    <a:pt x="20" y="20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" y="18"/>
                    <a:pt x="0" y="11"/>
                    <a:pt x="0" y="0"/>
                  </a:cubicBezTo>
                  <a:lnTo>
                    <a:pt x="14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6" name="Google Shape;516;p56"/>
          <p:cNvSpPr txBox="1"/>
          <p:nvPr/>
        </p:nvSpPr>
        <p:spPr>
          <a:xfrm>
            <a:off x="6036609" y="3538943"/>
            <a:ext cx="2647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Roche Sans"/>
                <a:ea typeface="Roche Sans"/>
                <a:cs typeface="Roche Sans"/>
                <a:sym typeface="Roche Sans"/>
              </a:rPr>
              <a:t>Examples: </a:t>
            </a:r>
            <a:r>
              <a:rPr i="0" lang="en-US" sz="1000" u="none" cap="none" strike="noStrike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National health financing landscaping, new funding solutions</a:t>
            </a:r>
            <a:endParaRPr sz="1000"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517" name="Google Shape;517;p56"/>
          <p:cNvSpPr txBox="1"/>
          <p:nvPr/>
        </p:nvSpPr>
        <p:spPr>
          <a:xfrm>
            <a:off x="6036599" y="4140525"/>
            <a:ext cx="2916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Roche Sans"/>
                <a:ea typeface="Roche Sans"/>
                <a:cs typeface="Roche Sans"/>
                <a:sym typeface="Roche Sans"/>
              </a:rPr>
              <a:t>Examples: </a:t>
            </a:r>
            <a:r>
              <a:rPr i="0" lang="en-US" sz="1000" u="none" cap="none" strike="noStrike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Multisectoral </a:t>
            </a:r>
            <a:r>
              <a:rPr lang="en-US" sz="1000">
                <a:latin typeface="Roche Sans Light"/>
                <a:ea typeface="Roche Sans Light"/>
                <a:cs typeface="Roche Sans Light"/>
                <a:sym typeface="Roche Sans Light"/>
              </a:rPr>
              <a:t>c</a:t>
            </a:r>
            <a:r>
              <a:rPr i="0" lang="en-US" sz="1000" u="none" cap="none" strike="noStrike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ancer </a:t>
            </a:r>
            <a:r>
              <a:rPr lang="en-US" sz="1000">
                <a:latin typeface="Roche Sans Light"/>
                <a:ea typeface="Roche Sans Light"/>
                <a:cs typeface="Roche Sans Light"/>
                <a:sym typeface="Roche Sans Light"/>
              </a:rPr>
              <a:t>a</a:t>
            </a:r>
            <a:r>
              <a:rPr i="0" lang="en-US" sz="1000" u="none" cap="none" strike="noStrike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dvisory group in Government, training for oncology managers</a:t>
            </a:r>
            <a:endParaRPr sz="1000"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cxnSp>
        <p:nvCxnSpPr>
          <p:cNvPr id="518" name="Google Shape;518;p56"/>
          <p:cNvCxnSpPr/>
          <p:nvPr/>
        </p:nvCxnSpPr>
        <p:spPr>
          <a:xfrm flipH="1" rot="10800000">
            <a:off x="1540751" y="2245850"/>
            <a:ext cx="7218600" cy="42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9" name="Google Shape;519;p56"/>
          <p:cNvCxnSpPr/>
          <p:nvPr/>
        </p:nvCxnSpPr>
        <p:spPr>
          <a:xfrm flipH="1" rot="10800000">
            <a:off x="1540751" y="2855450"/>
            <a:ext cx="7218600" cy="42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0" name="Google Shape;520;p56"/>
          <p:cNvCxnSpPr/>
          <p:nvPr/>
        </p:nvCxnSpPr>
        <p:spPr>
          <a:xfrm flipH="1" rot="10800000">
            <a:off x="1540751" y="3465050"/>
            <a:ext cx="7218600" cy="42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1" name="Google Shape;521;p56"/>
          <p:cNvCxnSpPr/>
          <p:nvPr/>
        </p:nvCxnSpPr>
        <p:spPr>
          <a:xfrm flipH="1" rot="10800000">
            <a:off x="1540751" y="4074650"/>
            <a:ext cx="7218600" cy="42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2" name="Google Shape;522;p56"/>
          <p:cNvCxnSpPr/>
          <p:nvPr/>
        </p:nvCxnSpPr>
        <p:spPr>
          <a:xfrm flipH="1" rot="10800000">
            <a:off x="1540751" y="4684250"/>
            <a:ext cx="7218600" cy="42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7"/>
          <p:cNvSpPr txBox="1"/>
          <p:nvPr>
            <p:ph idx="1" type="subTitle"/>
          </p:nvPr>
        </p:nvSpPr>
        <p:spPr>
          <a:xfrm>
            <a:off x="571450" y="607800"/>
            <a:ext cx="7717200" cy="4368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FF0000"/>
                </a:solidFill>
              </a:rPr>
              <a:t>This session aims to provide the principles. You can access C/Can  </a:t>
            </a:r>
            <a:r>
              <a:rPr lang="en-US" sz="1600" u="sng">
                <a:solidFill>
                  <a:schemeClr val="hlink"/>
                </a:solidFill>
                <a:hlinkClick r:id="rId3"/>
              </a:rPr>
              <a:t>Constructive</a:t>
            </a:r>
            <a:r>
              <a:rPr lang="en-US" sz="1600" u="sng">
                <a:solidFill>
                  <a:schemeClr val="hlink"/>
                </a:solidFill>
                <a:hlinkClick r:id="rId4"/>
              </a:rPr>
              <a:t> Engagement </a:t>
            </a:r>
            <a:r>
              <a:rPr lang="en-US" sz="1600" u="sng">
                <a:solidFill>
                  <a:schemeClr val="hlink"/>
                </a:solidFill>
                <a:hlinkClick r:id="rId5"/>
              </a:rPr>
              <a:t>Framework</a:t>
            </a:r>
            <a:r>
              <a:rPr lang="en-US" sz="1600">
                <a:solidFill>
                  <a:srgbClr val="FF0000"/>
                </a:solidFill>
              </a:rPr>
              <a:t> for reference and benchmarking </a:t>
            </a:r>
            <a:r>
              <a:rPr lang="en-US" sz="1600">
                <a:solidFill>
                  <a:srgbClr val="FF0000"/>
                </a:solidFill>
              </a:rPr>
              <a:t> </a:t>
            </a:r>
            <a:endParaRPr sz="1600">
              <a:solidFill>
                <a:srgbClr val="FF0000"/>
              </a:solidFill>
            </a:endParaRPr>
          </a:p>
        </p:txBody>
      </p:sp>
      <p:sp>
        <p:nvSpPr>
          <p:cNvPr id="528" name="Google Shape;528;p57"/>
          <p:cNvSpPr txBox="1"/>
          <p:nvPr>
            <p:ph type="title"/>
          </p:nvPr>
        </p:nvSpPr>
        <p:spPr>
          <a:xfrm>
            <a:off x="571450" y="127875"/>
            <a:ext cx="7717200" cy="57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Partnership Principles</a:t>
            </a: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29" name="Google Shape;529;p57"/>
          <p:cNvSpPr txBox="1"/>
          <p:nvPr/>
        </p:nvSpPr>
        <p:spPr>
          <a:xfrm>
            <a:off x="1195851" y="1286009"/>
            <a:ext cx="28107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2314A"/>
                </a:solidFill>
                <a:latin typeface="Syne"/>
                <a:ea typeface="Syne"/>
                <a:cs typeface="Syne"/>
                <a:sym typeface="Syne"/>
              </a:rPr>
              <a:t>Positive impact</a:t>
            </a:r>
            <a:br>
              <a:rPr b="1" lang="en-US" sz="1000">
                <a:solidFill>
                  <a:srgbClr val="22314A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000">
              <a:solidFill>
                <a:srgbClr val="22314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0" name="Google Shape;530;p57"/>
          <p:cNvSpPr txBox="1"/>
          <p:nvPr/>
        </p:nvSpPr>
        <p:spPr>
          <a:xfrm>
            <a:off x="5176250" y="1286000"/>
            <a:ext cx="31398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2314A"/>
                </a:solidFill>
                <a:latin typeface="Syne"/>
                <a:ea typeface="Syne"/>
                <a:cs typeface="Syne"/>
                <a:sym typeface="Syne"/>
              </a:rPr>
              <a:t>Responsibilities and accountabilities</a:t>
            </a:r>
            <a:br>
              <a:rPr b="1" lang="en-US" sz="1000">
                <a:solidFill>
                  <a:srgbClr val="22314A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>
                <a:solidFill>
                  <a:srgbClr val="22314A"/>
                </a:solidFill>
                <a:latin typeface="Open Sans"/>
                <a:ea typeface="Open Sans"/>
                <a:cs typeface="Open Sans"/>
                <a:sym typeface="Open Sans"/>
              </a:rPr>
              <a:t>Activities should be designed and implemented</a:t>
            </a:r>
            <a:br>
              <a:rPr lang="en-US" sz="1000">
                <a:solidFill>
                  <a:srgbClr val="22314A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>
                <a:solidFill>
                  <a:srgbClr val="22314A"/>
                </a:solidFill>
                <a:latin typeface="Open Sans"/>
                <a:ea typeface="Open Sans"/>
                <a:cs typeface="Open Sans"/>
                <a:sym typeface="Open Sans"/>
              </a:rPr>
              <a:t>with a clear delineation of responsibilities and accountabilities.</a:t>
            </a:r>
            <a:endParaRPr sz="1000">
              <a:solidFill>
                <a:srgbClr val="22314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1" name="Google Shape;531;p57"/>
          <p:cNvSpPr txBox="1"/>
          <p:nvPr/>
        </p:nvSpPr>
        <p:spPr>
          <a:xfrm>
            <a:off x="1195851" y="2060576"/>
            <a:ext cx="30858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2314A"/>
                </a:solidFill>
                <a:latin typeface="Syne"/>
                <a:ea typeface="Syne"/>
                <a:cs typeface="Syne"/>
                <a:sym typeface="Syne"/>
              </a:rPr>
              <a:t>Compatibility and alignment</a:t>
            </a:r>
            <a:br>
              <a:rPr b="1" lang="en-US" sz="1000">
                <a:solidFill>
                  <a:srgbClr val="22314A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000">
              <a:solidFill>
                <a:srgbClr val="22314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2" name="Google Shape;532;p57"/>
          <p:cNvSpPr txBox="1"/>
          <p:nvPr/>
        </p:nvSpPr>
        <p:spPr>
          <a:xfrm>
            <a:off x="1195860" y="2853017"/>
            <a:ext cx="29124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2314A"/>
                </a:solidFill>
                <a:latin typeface="Syne"/>
                <a:ea typeface="Syne"/>
                <a:cs typeface="Syne"/>
                <a:sym typeface="Syne"/>
              </a:rPr>
              <a:t>Independence and reputation</a:t>
            </a:r>
            <a:br>
              <a:rPr b="1" lang="en-US" sz="1000">
                <a:solidFill>
                  <a:srgbClr val="22314A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000">
              <a:solidFill>
                <a:srgbClr val="22314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3" name="Google Shape;533;p57"/>
          <p:cNvSpPr txBox="1"/>
          <p:nvPr/>
        </p:nvSpPr>
        <p:spPr>
          <a:xfrm>
            <a:off x="1195851" y="3636242"/>
            <a:ext cx="27255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2314A"/>
                </a:solidFill>
                <a:latin typeface="Syne"/>
                <a:ea typeface="Syne"/>
                <a:cs typeface="Syne"/>
                <a:sym typeface="Syne"/>
              </a:rPr>
              <a:t>Collaborative relationship</a:t>
            </a:r>
            <a:endParaRPr b="1" sz="1000">
              <a:solidFill>
                <a:srgbClr val="22314A"/>
              </a:solidFill>
              <a:latin typeface="Syne"/>
              <a:ea typeface="Syne"/>
              <a:cs typeface="Syne"/>
              <a:sym typeface="Syn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2314A"/>
                </a:solidFill>
                <a:latin typeface="Open Sans"/>
                <a:ea typeface="Open Sans"/>
                <a:cs typeface="Open Sans"/>
                <a:sym typeface="Open Sans"/>
              </a:rPr>
              <a:t>Commit to a relationship built on trust,</a:t>
            </a:r>
            <a:br>
              <a:rPr lang="en-US" sz="1000">
                <a:solidFill>
                  <a:srgbClr val="22314A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>
                <a:solidFill>
                  <a:srgbClr val="22314A"/>
                </a:solidFill>
                <a:latin typeface="Open Sans"/>
                <a:ea typeface="Open Sans"/>
                <a:cs typeface="Open Sans"/>
                <a:sym typeface="Open Sans"/>
              </a:rPr>
              <a:t>mutual respect and transparency.</a:t>
            </a:r>
            <a:endParaRPr sz="1000">
              <a:solidFill>
                <a:srgbClr val="22314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4" name="Google Shape;534;p57"/>
          <p:cNvSpPr txBox="1"/>
          <p:nvPr/>
        </p:nvSpPr>
        <p:spPr>
          <a:xfrm>
            <a:off x="1195860" y="4434792"/>
            <a:ext cx="30858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2314A"/>
                </a:solidFill>
                <a:latin typeface="Syne"/>
                <a:ea typeface="Syne"/>
                <a:cs typeface="Syne"/>
                <a:sym typeface="Syne"/>
              </a:rPr>
              <a:t>Non-exclusivity</a:t>
            </a:r>
            <a:br>
              <a:rPr b="1" lang="en-US" sz="1000">
                <a:solidFill>
                  <a:srgbClr val="22314A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000">
              <a:solidFill>
                <a:srgbClr val="22314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5" name="Google Shape;535;p57"/>
          <p:cNvSpPr txBox="1"/>
          <p:nvPr/>
        </p:nvSpPr>
        <p:spPr>
          <a:xfrm>
            <a:off x="5176254" y="3879748"/>
            <a:ext cx="28647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2314A"/>
                </a:solidFill>
                <a:latin typeface="Syne"/>
                <a:ea typeface="Syne"/>
                <a:cs typeface="Syne"/>
                <a:sym typeface="Syne"/>
              </a:rPr>
              <a:t>Constructive engagement</a:t>
            </a:r>
            <a:br>
              <a:rPr b="1" lang="en-US" sz="1000">
                <a:solidFill>
                  <a:srgbClr val="22314A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000">
              <a:solidFill>
                <a:srgbClr val="22314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6" name="Google Shape;536;p57"/>
          <p:cNvSpPr txBox="1"/>
          <p:nvPr/>
        </p:nvSpPr>
        <p:spPr>
          <a:xfrm>
            <a:off x="5176254" y="2186455"/>
            <a:ext cx="32088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2314A"/>
                </a:solidFill>
                <a:latin typeface="Syne"/>
                <a:ea typeface="Syne"/>
                <a:cs typeface="Syne"/>
                <a:sym typeface="Syne"/>
              </a:rPr>
              <a:t>No endorsement</a:t>
            </a:r>
            <a:br>
              <a:rPr b="1" lang="en-US" sz="1000">
                <a:solidFill>
                  <a:srgbClr val="22314A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000">
              <a:solidFill>
                <a:srgbClr val="22314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7" name="Google Shape;537;p57"/>
          <p:cNvSpPr txBox="1"/>
          <p:nvPr/>
        </p:nvSpPr>
        <p:spPr>
          <a:xfrm>
            <a:off x="5182802" y="3010105"/>
            <a:ext cx="32088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2314A"/>
                </a:solidFill>
                <a:latin typeface="Syne"/>
                <a:ea typeface="Syne"/>
                <a:cs typeface="Syne"/>
                <a:sym typeface="Syne"/>
              </a:rPr>
              <a:t>Provision of support</a:t>
            </a:r>
            <a:br>
              <a:rPr b="1" lang="en-US" sz="1000">
                <a:solidFill>
                  <a:srgbClr val="22314A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000">
              <a:solidFill>
                <a:srgbClr val="22314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8" name="Google Shape;538;p57"/>
          <p:cNvSpPr/>
          <p:nvPr/>
        </p:nvSpPr>
        <p:spPr>
          <a:xfrm>
            <a:off x="507586" y="1296202"/>
            <a:ext cx="551400" cy="551400"/>
          </a:xfrm>
          <a:prstGeom prst="rect">
            <a:avLst/>
          </a:prstGeom>
          <a:solidFill>
            <a:srgbClr val="0223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57"/>
          <p:cNvSpPr/>
          <p:nvPr/>
        </p:nvSpPr>
        <p:spPr>
          <a:xfrm>
            <a:off x="507586" y="2072987"/>
            <a:ext cx="551400" cy="551400"/>
          </a:xfrm>
          <a:prstGeom prst="rect">
            <a:avLst/>
          </a:prstGeom>
          <a:solidFill>
            <a:srgbClr val="0223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57"/>
          <p:cNvSpPr/>
          <p:nvPr/>
        </p:nvSpPr>
        <p:spPr>
          <a:xfrm>
            <a:off x="507586" y="2853026"/>
            <a:ext cx="551400" cy="551400"/>
          </a:xfrm>
          <a:prstGeom prst="rect">
            <a:avLst/>
          </a:prstGeom>
          <a:solidFill>
            <a:srgbClr val="0223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57"/>
          <p:cNvSpPr/>
          <p:nvPr/>
        </p:nvSpPr>
        <p:spPr>
          <a:xfrm>
            <a:off x="507586" y="3623126"/>
            <a:ext cx="551400" cy="551400"/>
          </a:xfrm>
          <a:prstGeom prst="rect">
            <a:avLst/>
          </a:prstGeom>
          <a:solidFill>
            <a:srgbClr val="0223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57"/>
          <p:cNvSpPr/>
          <p:nvPr/>
        </p:nvSpPr>
        <p:spPr>
          <a:xfrm>
            <a:off x="507586" y="4434796"/>
            <a:ext cx="551400" cy="551400"/>
          </a:xfrm>
          <a:prstGeom prst="rect">
            <a:avLst/>
          </a:prstGeom>
          <a:solidFill>
            <a:srgbClr val="0223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57"/>
          <p:cNvSpPr/>
          <p:nvPr/>
        </p:nvSpPr>
        <p:spPr>
          <a:xfrm>
            <a:off x="4483879" y="1296202"/>
            <a:ext cx="551400" cy="551400"/>
          </a:xfrm>
          <a:prstGeom prst="rect">
            <a:avLst/>
          </a:prstGeom>
          <a:solidFill>
            <a:srgbClr val="0223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57"/>
          <p:cNvSpPr/>
          <p:nvPr/>
        </p:nvSpPr>
        <p:spPr>
          <a:xfrm>
            <a:off x="4483879" y="2186466"/>
            <a:ext cx="551400" cy="551400"/>
          </a:xfrm>
          <a:prstGeom prst="rect">
            <a:avLst/>
          </a:prstGeom>
          <a:solidFill>
            <a:srgbClr val="0223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57"/>
          <p:cNvSpPr/>
          <p:nvPr/>
        </p:nvSpPr>
        <p:spPr>
          <a:xfrm>
            <a:off x="4483879" y="3033714"/>
            <a:ext cx="551400" cy="551400"/>
          </a:xfrm>
          <a:prstGeom prst="rect">
            <a:avLst/>
          </a:prstGeom>
          <a:solidFill>
            <a:srgbClr val="0223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57"/>
          <p:cNvSpPr/>
          <p:nvPr/>
        </p:nvSpPr>
        <p:spPr>
          <a:xfrm>
            <a:off x="4483879" y="3879748"/>
            <a:ext cx="551400" cy="551400"/>
          </a:xfrm>
          <a:prstGeom prst="rect">
            <a:avLst/>
          </a:prstGeom>
          <a:solidFill>
            <a:srgbClr val="0223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7" name="Google Shape;547;p57"/>
          <p:cNvGrpSpPr/>
          <p:nvPr/>
        </p:nvGrpSpPr>
        <p:grpSpPr>
          <a:xfrm>
            <a:off x="4623283" y="4019620"/>
            <a:ext cx="272596" cy="271658"/>
            <a:chOff x="6594352" y="730293"/>
            <a:chExt cx="228458" cy="227653"/>
          </a:xfrm>
        </p:grpSpPr>
        <p:sp>
          <p:nvSpPr>
            <p:cNvPr id="548" name="Google Shape;548;p57"/>
            <p:cNvSpPr/>
            <p:nvPr/>
          </p:nvSpPr>
          <p:spPr>
            <a:xfrm>
              <a:off x="6672071" y="807705"/>
              <a:ext cx="73053" cy="72795"/>
            </a:xfrm>
            <a:custGeom>
              <a:rect b="b" l="l" r="r" t="t"/>
              <a:pathLst>
                <a:path extrusionOk="0" h="2239" w="2239">
                  <a:moveTo>
                    <a:pt x="1119" y="453"/>
                  </a:moveTo>
                  <a:cubicBezTo>
                    <a:pt x="750" y="453"/>
                    <a:pt x="453" y="751"/>
                    <a:pt x="453" y="1120"/>
                  </a:cubicBezTo>
                  <a:cubicBezTo>
                    <a:pt x="453" y="1489"/>
                    <a:pt x="750" y="1786"/>
                    <a:pt x="1119" y="1786"/>
                  </a:cubicBezTo>
                  <a:cubicBezTo>
                    <a:pt x="1488" y="1786"/>
                    <a:pt x="1786" y="1489"/>
                    <a:pt x="1786" y="1120"/>
                  </a:cubicBezTo>
                  <a:cubicBezTo>
                    <a:pt x="1786" y="751"/>
                    <a:pt x="1488" y="453"/>
                    <a:pt x="1119" y="453"/>
                  </a:cubicBezTo>
                  <a:close/>
                  <a:moveTo>
                    <a:pt x="0" y="1120"/>
                  </a:moveTo>
                  <a:cubicBezTo>
                    <a:pt x="0" y="501"/>
                    <a:pt x="500" y="0"/>
                    <a:pt x="1119" y="0"/>
                  </a:cubicBezTo>
                  <a:cubicBezTo>
                    <a:pt x="1739" y="0"/>
                    <a:pt x="2239" y="501"/>
                    <a:pt x="2239" y="1120"/>
                  </a:cubicBezTo>
                  <a:cubicBezTo>
                    <a:pt x="2239" y="1739"/>
                    <a:pt x="1739" y="2239"/>
                    <a:pt x="1119" y="2239"/>
                  </a:cubicBezTo>
                  <a:cubicBezTo>
                    <a:pt x="500" y="2239"/>
                    <a:pt x="0" y="1739"/>
                    <a:pt x="0" y="11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57"/>
            <p:cNvSpPr/>
            <p:nvPr/>
          </p:nvSpPr>
          <p:spPr>
            <a:xfrm>
              <a:off x="6594352" y="730293"/>
              <a:ext cx="228458" cy="227653"/>
            </a:xfrm>
            <a:custGeom>
              <a:rect b="b" l="l" r="r" t="t"/>
              <a:pathLst>
                <a:path extrusionOk="0" h="7002" w="7002">
                  <a:moveTo>
                    <a:pt x="3501" y="453"/>
                  </a:moveTo>
                  <a:cubicBezTo>
                    <a:pt x="3406" y="453"/>
                    <a:pt x="3311" y="488"/>
                    <a:pt x="3239" y="560"/>
                  </a:cubicBezTo>
                  <a:cubicBezTo>
                    <a:pt x="3168" y="631"/>
                    <a:pt x="3132" y="727"/>
                    <a:pt x="3132" y="822"/>
                  </a:cubicBezTo>
                  <a:lnTo>
                    <a:pt x="3132" y="869"/>
                  </a:lnTo>
                  <a:lnTo>
                    <a:pt x="3132" y="869"/>
                  </a:lnTo>
                  <a:cubicBezTo>
                    <a:pt x="3132" y="1012"/>
                    <a:pt x="3085" y="1143"/>
                    <a:pt x="3013" y="1262"/>
                  </a:cubicBezTo>
                  <a:cubicBezTo>
                    <a:pt x="2930" y="1381"/>
                    <a:pt x="2823" y="1477"/>
                    <a:pt x="2692" y="1524"/>
                  </a:cubicBezTo>
                  <a:cubicBezTo>
                    <a:pt x="2680" y="1536"/>
                    <a:pt x="2656" y="1536"/>
                    <a:pt x="2632" y="1548"/>
                  </a:cubicBezTo>
                  <a:cubicBezTo>
                    <a:pt x="2513" y="1584"/>
                    <a:pt x="2382" y="1596"/>
                    <a:pt x="2263" y="1572"/>
                  </a:cubicBezTo>
                  <a:cubicBezTo>
                    <a:pt x="2120" y="1548"/>
                    <a:pt x="1989" y="1489"/>
                    <a:pt x="1882" y="1381"/>
                  </a:cubicBezTo>
                  <a:lnTo>
                    <a:pt x="1882" y="1381"/>
                  </a:lnTo>
                  <a:lnTo>
                    <a:pt x="1870" y="1369"/>
                  </a:lnTo>
                  <a:cubicBezTo>
                    <a:pt x="1835" y="1334"/>
                    <a:pt x="1787" y="1298"/>
                    <a:pt x="1751" y="1286"/>
                  </a:cubicBezTo>
                  <a:cubicBezTo>
                    <a:pt x="1704" y="1262"/>
                    <a:pt x="1656" y="1250"/>
                    <a:pt x="1608" y="1250"/>
                  </a:cubicBezTo>
                  <a:cubicBezTo>
                    <a:pt x="1561" y="1250"/>
                    <a:pt x="1513" y="1262"/>
                    <a:pt x="1465" y="1286"/>
                  </a:cubicBezTo>
                  <a:cubicBezTo>
                    <a:pt x="1418" y="1298"/>
                    <a:pt x="1370" y="1334"/>
                    <a:pt x="1346" y="1369"/>
                  </a:cubicBezTo>
                  <a:lnTo>
                    <a:pt x="1346" y="1369"/>
                  </a:lnTo>
                  <a:cubicBezTo>
                    <a:pt x="1311" y="1393"/>
                    <a:pt x="1275" y="1441"/>
                    <a:pt x="1263" y="1489"/>
                  </a:cubicBezTo>
                  <a:cubicBezTo>
                    <a:pt x="1239" y="1524"/>
                    <a:pt x="1227" y="1584"/>
                    <a:pt x="1227" y="1631"/>
                  </a:cubicBezTo>
                  <a:cubicBezTo>
                    <a:pt x="1227" y="1679"/>
                    <a:pt x="1239" y="1727"/>
                    <a:pt x="1263" y="1774"/>
                  </a:cubicBezTo>
                  <a:cubicBezTo>
                    <a:pt x="1275" y="1810"/>
                    <a:pt x="1311" y="1858"/>
                    <a:pt x="1346" y="1893"/>
                  </a:cubicBezTo>
                  <a:lnTo>
                    <a:pt x="1358" y="1905"/>
                  </a:lnTo>
                  <a:lnTo>
                    <a:pt x="1358" y="1905"/>
                  </a:lnTo>
                  <a:cubicBezTo>
                    <a:pt x="1465" y="2012"/>
                    <a:pt x="1525" y="2143"/>
                    <a:pt x="1549" y="2286"/>
                  </a:cubicBezTo>
                  <a:cubicBezTo>
                    <a:pt x="1573" y="2417"/>
                    <a:pt x="1561" y="2560"/>
                    <a:pt x="1501" y="2691"/>
                  </a:cubicBezTo>
                  <a:cubicBezTo>
                    <a:pt x="1454" y="2822"/>
                    <a:pt x="1370" y="2941"/>
                    <a:pt x="1251" y="3024"/>
                  </a:cubicBezTo>
                  <a:cubicBezTo>
                    <a:pt x="1132" y="3108"/>
                    <a:pt x="1001" y="3143"/>
                    <a:pt x="858" y="3155"/>
                  </a:cubicBezTo>
                  <a:lnTo>
                    <a:pt x="846" y="3155"/>
                  </a:lnTo>
                  <a:lnTo>
                    <a:pt x="822" y="3155"/>
                  </a:lnTo>
                  <a:cubicBezTo>
                    <a:pt x="727" y="3155"/>
                    <a:pt x="632" y="3191"/>
                    <a:pt x="561" y="3263"/>
                  </a:cubicBezTo>
                  <a:cubicBezTo>
                    <a:pt x="489" y="3334"/>
                    <a:pt x="453" y="3429"/>
                    <a:pt x="453" y="3524"/>
                  </a:cubicBezTo>
                  <a:cubicBezTo>
                    <a:pt x="453" y="3620"/>
                    <a:pt x="489" y="3715"/>
                    <a:pt x="561" y="3786"/>
                  </a:cubicBezTo>
                  <a:cubicBezTo>
                    <a:pt x="632" y="3858"/>
                    <a:pt x="727" y="3894"/>
                    <a:pt x="822" y="3894"/>
                  </a:cubicBezTo>
                  <a:lnTo>
                    <a:pt x="870" y="3894"/>
                  </a:lnTo>
                  <a:cubicBezTo>
                    <a:pt x="1013" y="3894"/>
                    <a:pt x="1156" y="3941"/>
                    <a:pt x="1263" y="4013"/>
                  </a:cubicBezTo>
                  <a:cubicBezTo>
                    <a:pt x="1382" y="4096"/>
                    <a:pt x="1477" y="4203"/>
                    <a:pt x="1525" y="4334"/>
                  </a:cubicBezTo>
                  <a:cubicBezTo>
                    <a:pt x="1584" y="4453"/>
                    <a:pt x="1596" y="4608"/>
                    <a:pt x="1573" y="4739"/>
                  </a:cubicBezTo>
                  <a:cubicBezTo>
                    <a:pt x="1549" y="4882"/>
                    <a:pt x="1489" y="5013"/>
                    <a:pt x="1382" y="5120"/>
                  </a:cubicBezTo>
                  <a:lnTo>
                    <a:pt x="1382" y="5120"/>
                  </a:lnTo>
                  <a:lnTo>
                    <a:pt x="1370" y="5132"/>
                  </a:lnTo>
                  <a:cubicBezTo>
                    <a:pt x="1334" y="5168"/>
                    <a:pt x="1299" y="5215"/>
                    <a:pt x="1287" y="5251"/>
                  </a:cubicBezTo>
                  <a:cubicBezTo>
                    <a:pt x="1263" y="5299"/>
                    <a:pt x="1251" y="5346"/>
                    <a:pt x="1251" y="5394"/>
                  </a:cubicBezTo>
                  <a:cubicBezTo>
                    <a:pt x="1251" y="5441"/>
                    <a:pt x="1263" y="5501"/>
                    <a:pt x="1287" y="5537"/>
                  </a:cubicBezTo>
                  <a:cubicBezTo>
                    <a:pt x="1299" y="5584"/>
                    <a:pt x="1334" y="5632"/>
                    <a:pt x="1370" y="5656"/>
                  </a:cubicBezTo>
                  <a:lnTo>
                    <a:pt x="1370" y="5668"/>
                  </a:lnTo>
                  <a:cubicBezTo>
                    <a:pt x="1394" y="5691"/>
                    <a:pt x="1442" y="5727"/>
                    <a:pt x="1489" y="5739"/>
                  </a:cubicBezTo>
                  <a:cubicBezTo>
                    <a:pt x="1537" y="5763"/>
                    <a:pt x="1584" y="5775"/>
                    <a:pt x="1632" y="5775"/>
                  </a:cubicBezTo>
                  <a:cubicBezTo>
                    <a:pt x="1680" y="5775"/>
                    <a:pt x="1727" y="5763"/>
                    <a:pt x="1775" y="5739"/>
                  </a:cubicBezTo>
                  <a:cubicBezTo>
                    <a:pt x="1811" y="5727"/>
                    <a:pt x="1858" y="5691"/>
                    <a:pt x="1894" y="5668"/>
                  </a:cubicBezTo>
                  <a:lnTo>
                    <a:pt x="1906" y="5644"/>
                  </a:lnTo>
                  <a:lnTo>
                    <a:pt x="1906" y="5644"/>
                  </a:lnTo>
                  <a:cubicBezTo>
                    <a:pt x="2013" y="5537"/>
                    <a:pt x="2144" y="5477"/>
                    <a:pt x="2287" y="5453"/>
                  </a:cubicBezTo>
                  <a:cubicBezTo>
                    <a:pt x="2418" y="5429"/>
                    <a:pt x="2561" y="5441"/>
                    <a:pt x="2692" y="5501"/>
                  </a:cubicBezTo>
                  <a:cubicBezTo>
                    <a:pt x="2823" y="5549"/>
                    <a:pt x="2942" y="5632"/>
                    <a:pt x="3025" y="5751"/>
                  </a:cubicBezTo>
                  <a:cubicBezTo>
                    <a:pt x="3108" y="5870"/>
                    <a:pt x="3156" y="6001"/>
                    <a:pt x="3156" y="6144"/>
                  </a:cubicBezTo>
                  <a:lnTo>
                    <a:pt x="3156" y="6156"/>
                  </a:lnTo>
                  <a:lnTo>
                    <a:pt x="3156" y="6180"/>
                  </a:lnTo>
                  <a:cubicBezTo>
                    <a:pt x="3156" y="6275"/>
                    <a:pt x="3192" y="6370"/>
                    <a:pt x="3263" y="6442"/>
                  </a:cubicBezTo>
                  <a:cubicBezTo>
                    <a:pt x="3335" y="6513"/>
                    <a:pt x="3430" y="6549"/>
                    <a:pt x="3525" y="6549"/>
                  </a:cubicBezTo>
                  <a:cubicBezTo>
                    <a:pt x="3620" y="6549"/>
                    <a:pt x="3716" y="6513"/>
                    <a:pt x="3787" y="6442"/>
                  </a:cubicBezTo>
                  <a:cubicBezTo>
                    <a:pt x="3859" y="6370"/>
                    <a:pt x="3894" y="6275"/>
                    <a:pt x="3894" y="6180"/>
                  </a:cubicBezTo>
                  <a:lnTo>
                    <a:pt x="3894" y="6132"/>
                  </a:lnTo>
                  <a:lnTo>
                    <a:pt x="3894" y="6132"/>
                  </a:lnTo>
                  <a:cubicBezTo>
                    <a:pt x="3894" y="5989"/>
                    <a:pt x="3942" y="5858"/>
                    <a:pt x="4013" y="5739"/>
                  </a:cubicBezTo>
                  <a:cubicBezTo>
                    <a:pt x="4097" y="5620"/>
                    <a:pt x="4204" y="5525"/>
                    <a:pt x="4335" y="5477"/>
                  </a:cubicBezTo>
                  <a:cubicBezTo>
                    <a:pt x="4466" y="5418"/>
                    <a:pt x="4609" y="5406"/>
                    <a:pt x="4740" y="5429"/>
                  </a:cubicBezTo>
                  <a:cubicBezTo>
                    <a:pt x="4883" y="5453"/>
                    <a:pt x="5013" y="5513"/>
                    <a:pt x="5121" y="5620"/>
                  </a:cubicBezTo>
                  <a:lnTo>
                    <a:pt x="5121" y="5620"/>
                  </a:lnTo>
                  <a:lnTo>
                    <a:pt x="5133" y="5632"/>
                  </a:lnTo>
                  <a:cubicBezTo>
                    <a:pt x="5168" y="5668"/>
                    <a:pt x="5216" y="5703"/>
                    <a:pt x="5252" y="5715"/>
                  </a:cubicBezTo>
                  <a:cubicBezTo>
                    <a:pt x="5299" y="5739"/>
                    <a:pt x="5347" y="5751"/>
                    <a:pt x="5394" y="5751"/>
                  </a:cubicBezTo>
                  <a:cubicBezTo>
                    <a:pt x="5454" y="5751"/>
                    <a:pt x="5502" y="5739"/>
                    <a:pt x="5537" y="5715"/>
                  </a:cubicBezTo>
                  <a:cubicBezTo>
                    <a:pt x="5585" y="5703"/>
                    <a:pt x="5633" y="5668"/>
                    <a:pt x="5668" y="5644"/>
                  </a:cubicBezTo>
                  <a:lnTo>
                    <a:pt x="5668" y="5632"/>
                  </a:lnTo>
                  <a:cubicBezTo>
                    <a:pt x="5692" y="5608"/>
                    <a:pt x="5728" y="5560"/>
                    <a:pt x="5740" y="5513"/>
                  </a:cubicBezTo>
                  <a:cubicBezTo>
                    <a:pt x="5764" y="5477"/>
                    <a:pt x="5775" y="5418"/>
                    <a:pt x="5775" y="5370"/>
                  </a:cubicBezTo>
                  <a:cubicBezTo>
                    <a:pt x="5775" y="5322"/>
                    <a:pt x="5764" y="5275"/>
                    <a:pt x="5740" y="5227"/>
                  </a:cubicBezTo>
                  <a:cubicBezTo>
                    <a:pt x="5728" y="5191"/>
                    <a:pt x="5692" y="5144"/>
                    <a:pt x="5668" y="5108"/>
                  </a:cubicBezTo>
                  <a:lnTo>
                    <a:pt x="5645" y="5096"/>
                  </a:lnTo>
                  <a:lnTo>
                    <a:pt x="5645" y="5096"/>
                  </a:lnTo>
                  <a:cubicBezTo>
                    <a:pt x="5549" y="4989"/>
                    <a:pt x="5478" y="4858"/>
                    <a:pt x="5454" y="4715"/>
                  </a:cubicBezTo>
                  <a:cubicBezTo>
                    <a:pt x="5430" y="4584"/>
                    <a:pt x="5442" y="4429"/>
                    <a:pt x="5502" y="4310"/>
                  </a:cubicBezTo>
                  <a:cubicBezTo>
                    <a:pt x="5549" y="4179"/>
                    <a:pt x="5645" y="4072"/>
                    <a:pt x="5764" y="3989"/>
                  </a:cubicBezTo>
                  <a:cubicBezTo>
                    <a:pt x="5883" y="3917"/>
                    <a:pt x="6014" y="3870"/>
                    <a:pt x="6156" y="3870"/>
                  </a:cubicBezTo>
                  <a:lnTo>
                    <a:pt x="6156" y="3870"/>
                  </a:lnTo>
                  <a:lnTo>
                    <a:pt x="6180" y="3870"/>
                  </a:lnTo>
                  <a:cubicBezTo>
                    <a:pt x="6276" y="3870"/>
                    <a:pt x="6371" y="3834"/>
                    <a:pt x="6442" y="3763"/>
                  </a:cubicBezTo>
                  <a:cubicBezTo>
                    <a:pt x="6514" y="3691"/>
                    <a:pt x="6549" y="3596"/>
                    <a:pt x="6549" y="3501"/>
                  </a:cubicBezTo>
                  <a:cubicBezTo>
                    <a:pt x="6549" y="3405"/>
                    <a:pt x="6514" y="3310"/>
                    <a:pt x="6442" y="3239"/>
                  </a:cubicBezTo>
                  <a:cubicBezTo>
                    <a:pt x="6371" y="3167"/>
                    <a:pt x="6276" y="3132"/>
                    <a:pt x="6180" y="3132"/>
                  </a:cubicBezTo>
                  <a:lnTo>
                    <a:pt x="6133" y="3132"/>
                  </a:lnTo>
                  <a:lnTo>
                    <a:pt x="6133" y="3132"/>
                  </a:lnTo>
                  <a:cubicBezTo>
                    <a:pt x="5990" y="3132"/>
                    <a:pt x="5859" y="3084"/>
                    <a:pt x="5740" y="3013"/>
                  </a:cubicBezTo>
                  <a:cubicBezTo>
                    <a:pt x="5621" y="2929"/>
                    <a:pt x="5525" y="2822"/>
                    <a:pt x="5478" y="2691"/>
                  </a:cubicBezTo>
                  <a:cubicBezTo>
                    <a:pt x="5466" y="2679"/>
                    <a:pt x="5466" y="2655"/>
                    <a:pt x="5454" y="2632"/>
                  </a:cubicBezTo>
                  <a:cubicBezTo>
                    <a:pt x="5418" y="2512"/>
                    <a:pt x="5406" y="2381"/>
                    <a:pt x="5430" y="2262"/>
                  </a:cubicBezTo>
                  <a:cubicBezTo>
                    <a:pt x="5454" y="2120"/>
                    <a:pt x="5525" y="1989"/>
                    <a:pt x="5621" y="1881"/>
                  </a:cubicBezTo>
                  <a:lnTo>
                    <a:pt x="5621" y="1881"/>
                  </a:lnTo>
                  <a:lnTo>
                    <a:pt x="5645" y="1870"/>
                  </a:lnTo>
                  <a:cubicBezTo>
                    <a:pt x="5668" y="1834"/>
                    <a:pt x="5704" y="1786"/>
                    <a:pt x="5716" y="1750"/>
                  </a:cubicBezTo>
                  <a:cubicBezTo>
                    <a:pt x="5740" y="1703"/>
                    <a:pt x="5752" y="1655"/>
                    <a:pt x="5752" y="1608"/>
                  </a:cubicBezTo>
                  <a:cubicBezTo>
                    <a:pt x="5752" y="1560"/>
                    <a:pt x="5740" y="1500"/>
                    <a:pt x="5716" y="1465"/>
                  </a:cubicBezTo>
                  <a:cubicBezTo>
                    <a:pt x="5704" y="1417"/>
                    <a:pt x="5668" y="1369"/>
                    <a:pt x="5645" y="1346"/>
                  </a:cubicBezTo>
                  <a:lnTo>
                    <a:pt x="5645" y="1346"/>
                  </a:lnTo>
                  <a:cubicBezTo>
                    <a:pt x="5609" y="1310"/>
                    <a:pt x="5561" y="1274"/>
                    <a:pt x="5514" y="1262"/>
                  </a:cubicBezTo>
                  <a:cubicBezTo>
                    <a:pt x="5478" y="1238"/>
                    <a:pt x="5430" y="1227"/>
                    <a:pt x="5371" y="1227"/>
                  </a:cubicBezTo>
                  <a:cubicBezTo>
                    <a:pt x="5323" y="1227"/>
                    <a:pt x="5275" y="1238"/>
                    <a:pt x="5228" y="1262"/>
                  </a:cubicBezTo>
                  <a:cubicBezTo>
                    <a:pt x="5192" y="1274"/>
                    <a:pt x="5144" y="1310"/>
                    <a:pt x="5109" y="1346"/>
                  </a:cubicBezTo>
                  <a:lnTo>
                    <a:pt x="5097" y="1358"/>
                  </a:lnTo>
                  <a:lnTo>
                    <a:pt x="5097" y="1358"/>
                  </a:lnTo>
                  <a:cubicBezTo>
                    <a:pt x="4990" y="1465"/>
                    <a:pt x="4859" y="1524"/>
                    <a:pt x="4716" y="1548"/>
                  </a:cubicBezTo>
                  <a:cubicBezTo>
                    <a:pt x="4585" y="1572"/>
                    <a:pt x="4442" y="1560"/>
                    <a:pt x="4311" y="1500"/>
                  </a:cubicBezTo>
                  <a:cubicBezTo>
                    <a:pt x="4180" y="1453"/>
                    <a:pt x="4073" y="1358"/>
                    <a:pt x="3990" y="1238"/>
                  </a:cubicBezTo>
                  <a:cubicBezTo>
                    <a:pt x="3918" y="1119"/>
                    <a:pt x="3870" y="988"/>
                    <a:pt x="3870" y="846"/>
                  </a:cubicBezTo>
                  <a:lnTo>
                    <a:pt x="3870" y="846"/>
                  </a:lnTo>
                  <a:lnTo>
                    <a:pt x="3870" y="822"/>
                  </a:lnTo>
                  <a:cubicBezTo>
                    <a:pt x="3870" y="727"/>
                    <a:pt x="3835" y="631"/>
                    <a:pt x="3763" y="560"/>
                  </a:cubicBezTo>
                  <a:cubicBezTo>
                    <a:pt x="3692" y="488"/>
                    <a:pt x="3597" y="453"/>
                    <a:pt x="3501" y="453"/>
                  </a:cubicBezTo>
                  <a:close/>
                  <a:moveTo>
                    <a:pt x="5704" y="4394"/>
                  </a:moveTo>
                  <a:lnTo>
                    <a:pt x="5906" y="4489"/>
                  </a:lnTo>
                  <a:cubicBezTo>
                    <a:pt x="5883" y="4537"/>
                    <a:pt x="5883" y="4584"/>
                    <a:pt x="5895" y="4644"/>
                  </a:cubicBezTo>
                  <a:cubicBezTo>
                    <a:pt x="5895" y="4691"/>
                    <a:pt x="5930" y="4739"/>
                    <a:pt x="5966" y="4775"/>
                  </a:cubicBezTo>
                  <a:lnTo>
                    <a:pt x="5978" y="4798"/>
                  </a:lnTo>
                  <a:cubicBezTo>
                    <a:pt x="6049" y="4870"/>
                    <a:pt x="6121" y="4965"/>
                    <a:pt x="6156" y="5060"/>
                  </a:cubicBezTo>
                  <a:cubicBezTo>
                    <a:pt x="6192" y="5156"/>
                    <a:pt x="6216" y="5263"/>
                    <a:pt x="6216" y="5370"/>
                  </a:cubicBezTo>
                  <a:cubicBezTo>
                    <a:pt x="6216" y="5477"/>
                    <a:pt x="6192" y="5584"/>
                    <a:pt x="6156" y="5691"/>
                  </a:cubicBezTo>
                  <a:cubicBezTo>
                    <a:pt x="6121" y="5787"/>
                    <a:pt x="6049" y="5882"/>
                    <a:pt x="5978" y="5953"/>
                  </a:cubicBezTo>
                  <a:cubicBezTo>
                    <a:pt x="5906" y="6025"/>
                    <a:pt x="5811" y="6084"/>
                    <a:pt x="5716" y="6132"/>
                  </a:cubicBezTo>
                  <a:cubicBezTo>
                    <a:pt x="5609" y="6168"/>
                    <a:pt x="5502" y="6191"/>
                    <a:pt x="5394" y="6191"/>
                  </a:cubicBezTo>
                  <a:cubicBezTo>
                    <a:pt x="5287" y="6191"/>
                    <a:pt x="5180" y="6168"/>
                    <a:pt x="5085" y="6132"/>
                  </a:cubicBezTo>
                  <a:cubicBezTo>
                    <a:pt x="4990" y="6084"/>
                    <a:pt x="4894" y="6025"/>
                    <a:pt x="4823" y="5953"/>
                  </a:cubicBezTo>
                  <a:lnTo>
                    <a:pt x="4799" y="5941"/>
                  </a:lnTo>
                  <a:cubicBezTo>
                    <a:pt x="4763" y="5894"/>
                    <a:pt x="4716" y="5870"/>
                    <a:pt x="4668" y="5870"/>
                  </a:cubicBezTo>
                  <a:cubicBezTo>
                    <a:pt x="4609" y="5858"/>
                    <a:pt x="4561" y="5858"/>
                    <a:pt x="4513" y="5882"/>
                  </a:cubicBezTo>
                  <a:lnTo>
                    <a:pt x="4502" y="5882"/>
                  </a:lnTo>
                  <a:cubicBezTo>
                    <a:pt x="4454" y="5906"/>
                    <a:pt x="4418" y="5941"/>
                    <a:pt x="4394" y="5977"/>
                  </a:cubicBezTo>
                  <a:cubicBezTo>
                    <a:pt x="4359" y="6025"/>
                    <a:pt x="4347" y="6072"/>
                    <a:pt x="4347" y="6132"/>
                  </a:cubicBezTo>
                  <a:lnTo>
                    <a:pt x="4347" y="6180"/>
                  </a:lnTo>
                  <a:cubicBezTo>
                    <a:pt x="4347" y="6394"/>
                    <a:pt x="4263" y="6608"/>
                    <a:pt x="4109" y="6763"/>
                  </a:cubicBezTo>
                  <a:cubicBezTo>
                    <a:pt x="3954" y="6918"/>
                    <a:pt x="3740" y="7001"/>
                    <a:pt x="3525" y="7001"/>
                  </a:cubicBezTo>
                  <a:cubicBezTo>
                    <a:pt x="3311" y="7001"/>
                    <a:pt x="3097" y="6918"/>
                    <a:pt x="2942" y="6763"/>
                  </a:cubicBezTo>
                  <a:cubicBezTo>
                    <a:pt x="2799" y="6608"/>
                    <a:pt x="2704" y="6394"/>
                    <a:pt x="2704" y="6180"/>
                  </a:cubicBezTo>
                  <a:lnTo>
                    <a:pt x="2704" y="6156"/>
                  </a:lnTo>
                  <a:cubicBezTo>
                    <a:pt x="2704" y="6108"/>
                    <a:pt x="2692" y="6049"/>
                    <a:pt x="2656" y="6013"/>
                  </a:cubicBezTo>
                  <a:cubicBezTo>
                    <a:pt x="2620" y="5965"/>
                    <a:pt x="2585" y="5930"/>
                    <a:pt x="2537" y="5918"/>
                  </a:cubicBezTo>
                  <a:cubicBezTo>
                    <a:pt x="2525" y="5906"/>
                    <a:pt x="2525" y="5906"/>
                    <a:pt x="2513" y="5906"/>
                  </a:cubicBezTo>
                  <a:cubicBezTo>
                    <a:pt x="2466" y="5882"/>
                    <a:pt x="2418" y="5882"/>
                    <a:pt x="2358" y="5894"/>
                  </a:cubicBezTo>
                  <a:cubicBezTo>
                    <a:pt x="2311" y="5894"/>
                    <a:pt x="2263" y="5918"/>
                    <a:pt x="2227" y="5965"/>
                  </a:cubicBezTo>
                  <a:lnTo>
                    <a:pt x="2204" y="5977"/>
                  </a:lnTo>
                  <a:cubicBezTo>
                    <a:pt x="2132" y="6049"/>
                    <a:pt x="2037" y="6108"/>
                    <a:pt x="1942" y="6156"/>
                  </a:cubicBezTo>
                  <a:cubicBezTo>
                    <a:pt x="1846" y="6191"/>
                    <a:pt x="1739" y="6215"/>
                    <a:pt x="1632" y="6215"/>
                  </a:cubicBezTo>
                  <a:cubicBezTo>
                    <a:pt x="1525" y="6215"/>
                    <a:pt x="1418" y="6191"/>
                    <a:pt x="1311" y="6156"/>
                  </a:cubicBezTo>
                  <a:cubicBezTo>
                    <a:pt x="1215" y="6108"/>
                    <a:pt x="1120" y="6049"/>
                    <a:pt x="1049" y="5977"/>
                  </a:cubicBezTo>
                  <a:cubicBezTo>
                    <a:pt x="977" y="5906"/>
                    <a:pt x="918" y="5810"/>
                    <a:pt x="870" y="5715"/>
                  </a:cubicBezTo>
                  <a:cubicBezTo>
                    <a:pt x="834" y="5608"/>
                    <a:pt x="811" y="5501"/>
                    <a:pt x="811" y="5394"/>
                  </a:cubicBezTo>
                  <a:cubicBezTo>
                    <a:pt x="811" y="5287"/>
                    <a:pt x="834" y="5179"/>
                    <a:pt x="870" y="5084"/>
                  </a:cubicBezTo>
                  <a:cubicBezTo>
                    <a:pt x="918" y="4989"/>
                    <a:pt x="977" y="4894"/>
                    <a:pt x="1049" y="4822"/>
                  </a:cubicBezTo>
                  <a:lnTo>
                    <a:pt x="1061" y="4798"/>
                  </a:lnTo>
                  <a:cubicBezTo>
                    <a:pt x="1108" y="4763"/>
                    <a:pt x="1132" y="4715"/>
                    <a:pt x="1132" y="4667"/>
                  </a:cubicBezTo>
                  <a:cubicBezTo>
                    <a:pt x="1144" y="4608"/>
                    <a:pt x="1144" y="4560"/>
                    <a:pt x="1120" y="4513"/>
                  </a:cubicBezTo>
                  <a:lnTo>
                    <a:pt x="1120" y="4501"/>
                  </a:lnTo>
                  <a:cubicBezTo>
                    <a:pt x="1096" y="4453"/>
                    <a:pt x="1061" y="4417"/>
                    <a:pt x="1025" y="4382"/>
                  </a:cubicBezTo>
                  <a:cubicBezTo>
                    <a:pt x="977" y="4358"/>
                    <a:pt x="930" y="4346"/>
                    <a:pt x="870" y="4346"/>
                  </a:cubicBezTo>
                  <a:lnTo>
                    <a:pt x="822" y="4346"/>
                  </a:lnTo>
                  <a:cubicBezTo>
                    <a:pt x="608" y="4346"/>
                    <a:pt x="394" y="4263"/>
                    <a:pt x="239" y="4108"/>
                  </a:cubicBezTo>
                  <a:cubicBezTo>
                    <a:pt x="96" y="3953"/>
                    <a:pt x="1" y="3739"/>
                    <a:pt x="1" y="3524"/>
                  </a:cubicBezTo>
                  <a:cubicBezTo>
                    <a:pt x="1" y="3310"/>
                    <a:pt x="96" y="3096"/>
                    <a:pt x="239" y="2941"/>
                  </a:cubicBezTo>
                  <a:cubicBezTo>
                    <a:pt x="394" y="2786"/>
                    <a:pt x="608" y="2703"/>
                    <a:pt x="822" y="2703"/>
                  </a:cubicBezTo>
                  <a:lnTo>
                    <a:pt x="846" y="2703"/>
                  </a:lnTo>
                  <a:cubicBezTo>
                    <a:pt x="906" y="2703"/>
                    <a:pt x="953" y="2691"/>
                    <a:pt x="989" y="2655"/>
                  </a:cubicBezTo>
                  <a:cubicBezTo>
                    <a:pt x="1037" y="2620"/>
                    <a:pt x="1073" y="2584"/>
                    <a:pt x="1084" y="2536"/>
                  </a:cubicBezTo>
                  <a:cubicBezTo>
                    <a:pt x="1096" y="2524"/>
                    <a:pt x="1096" y="2524"/>
                    <a:pt x="1096" y="2512"/>
                  </a:cubicBezTo>
                  <a:cubicBezTo>
                    <a:pt x="1120" y="2465"/>
                    <a:pt x="1120" y="2417"/>
                    <a:pt x="1108" y="2358"/>
                  </a:cubicBezTo>
                  <a:cubicBezTo>
                    <a:pt x="1108" y="2310"/>
                    <a:pt x="1084" y="2262"/>
                    <a:pt x="1037" y="2227"/>
                  </a:cubicBezTo>
                  <a:lnTo>
                    <a:pt x="1025" y="2203"/>
                  </a:lnTo>
                  <a:lnTo>
                    <a:pt x="1025" y="2203"/>
                  </a:lnTo>
                  <a:cubicBezTo>
                    <a:pt x="953" y="2131"/>
                    <a:pt x="894" y="2036"/>
                    <a:pt x="846" y="1941"/>
                  </a:cubicBezTo>
                  <a:cubicBezTo>
                    <a:pt x="811" y="1846"/>
                    <a:pt x="787" y="1739"/>
                    <a:pt x="787" y="1631"/>
                  </a:cubicBezTo>
                  <a:cubicBezTo>
                    <a:pt x="787" y="1524"/>
                    <a:pt x="811" y="1417"/>
                    <a:pt x="846" y="1310"/>
                  </a:cubicBezTo>
                  <a:cubicBezTo>
                    <a:pt x="894" y="1215"/>
                    <a:pt x="953" y="1119"/>
                    <a:pt x="1025" y="1048"/>
                  </a:cubicBezTo>
                  <a:cubicBezTo>
                    <a:pt x="1096" y="977"/>
                    <a:pt x="1192" y="917"/>
                    <a:pt x="1287" y="869"/>
                  </a:cubicBezTo>
                  <a:cubicBezTo>
                    <a:pt x="1394" y="834"/>
                    <a:pt x="1501" y="810"/>
                    <a:pt x="1608" y="810"/>
                  </a:cubicBezTo>
                  <a:cubicBezTo>
                    <a:pt x="1715" y="810"/>
                    <a:pt x="1823" y="834"/>
                    <a:pt x="1918" y="869"/>
                  </a:cubicBezTo>
                  <a:cubicBezTo>
                    <a:pt x="2013" y="917"/>
                    <a:pt x="2108" y="977"/>
                    <a:pt x="2180" y="1048"/>
                  </a:cubicBezTo>
                  <a:cubicBezTo>
                    <a:pt x="2180" y="1048"/>
                    <a:pt x="2180" y="1048"/>
                    <a:pt x="2180" y="1048"/>
                  </a:cubicBezTo>
                  <a:lnTo>
                    <a:pt x="2204" y="1060"/>
                  </a:lnTo>
                  <a:cubicBezTo>
                    <a:pt x="2239" y="1108"/>
                    <a:pt x="2287" y="1131"/>
                    <a:pt x="2335" y="1131"/>
                  </a:cubicBezTo>
                  <a:cubicBezTo>
                    <a:pt x="2394" y="1143"/>
                    <a:pt x="2442" y="1143"/>
                    <a:pt x="2489" y="1119"/>
                  </a:cubicBezTo>
                  <a:cubicBezTo>
                    <a:pt x="2513" y="1108"/>
                    <a:pt x="2537" y="1108"/>
                    <a:pt x="2549" y="1096"/>
                  </a:cubicBezTo>
                  <a:cubicBezTo>
                    <a:pt x="2585" y="1084"/>
                    <a:pt x="2620" y="1048"/>
                    <a:pt x="2644" y="1024"/>
                  </a:cubicBezTo>
                  <a:cubicBezTo>
                    <a:pt x="2668" y="977"/>
                    <a:pt x="2680" y="929"/>
                    <a:pt x="2680" y="869"/>
                  </a:cubicBezTo>
                  <a:lnTo>
                    <a:pt x="2680" y="822"/>
                  </a:lnTo>
                  <a:cubicBezTo>
                    <a:pt x="2680" y="607"/>
                    <a:pt x="2775" y="393"/>
                    <a:pt x="2918" y="238"/>
                  </a:cubicBezTo>
                  <a:cubicBezTo>
                    <a:pt x="3073" y="84"/>
                    <a:pt x="3287" y="0"/>
                    <a:pt x="3501" y="0"/>
                  </a:cubicBezTo>
                  <a:cubicBezTo>
                    <a:pt x="3716" y="0"/>
                    <a:pt x="3930" y="84"/>
                    <a:pt x="4085" y="238"/>
                  </a:cubicBezTo>
                  <a:cubicBezTo>
                    <a:pt x="4240" y="393"/>
                    <a:pt x="4323" y="607"/>
                    <a:pt x="4323" y="822"/>
                  </a:cubicBezTo>
                  <a:lnTo>
                    <a:pt x="4323" y="846"/>
                  </a:lnTo>
                  <a:cubicBezTo>
                    <a:pt x="4323" y="905"/>
                    <a:pt x="4335" y="953"/>
                    <a:pt x="4371" y="1000"/>
                  </a:cubicBezTo>
                  <a:cubicBezTo>
                    <a:pt x="4394" y="1036"/>
                    <a:pt x="4430" y="1072"/>
                    <a:pt x="4478" y="1096"/>
                  </a:cubicBezTo>
                  <a:lnTo>
                    <a:pt x="4490" y="1096"/>
                  </a:lnTo>
                  <a:cubicBezTo>
                    <a:pt x="4537" y="1119"/>
                    <a:pt x="4585" y="1119"/>
                    <a:pt x="4644" y="1108"/>
                  </a:cubicBezTo>
                  <a:cubicBezTo>
                    <a:pt x="4692" y="1108"/>
                    <a:pt x="4740" y="1084"/>
                    <a:pt x="4775" y="1036"/>
                  </a:cubicBezTo>
                  <a:lnTo>
                    <a:pt x="4799" y="1024"/>
                  </a:lnTo>
                  <a:lnTo>
                    <a:pt x="4799" y="1024"/>
                  </a:lnTo>
                  <a:cubicBezTo>
                    <a:pt x="4871" y="953"/>
                    <a:pt x="4966" y="893"/>
                    <a:pt x="5061" y="846"/>
                  </a:cubicBezTo>
                  <a:cubicBezTo>
                    <a:pt x="5156" y="810"/>
                    <a:pt x="5264" y="786"/>
                    <a:pt x="5371" y="786"/>
                  </a:cubicBezTo>
                  <a:cubicBezTo>
                    <a:pt x="5478" y="786"/>
                    <a:pt x="5585" y="810"/>
                    <a:pt x="5692" y="846"/>
                  </a:cubicBezTo>
                  <a:cubicBezTo>
                    <a:pt x="5787" y="893"/>
                    <a:pt x="5883" y="953"/>
                    <a:pt x="5954" y="1024"/>
                  </a:cubicBezTo>
                  <a:cubicBezTo>
                    <a:pt x="6026" y="1096"/>
                    <a:pt x="6097" y="1191"/>
                    <a:pt x="6133" y="1286"/>
                  </a:cubicBezTo>
                  <a:cubicBezTo>
                    <a:pt x="6168" y="1393"/>
                    <a:pt x="6192" y="1500"/>
                    <a:pt x="6192" y="1608"/>
                  </a:cubicBezTo>
                  <a:cubicBezTo>
                    <a:pt x="6192" y="1715"/>
                    <a:pt x="6168" y="1822"/>
                    <a:pt x="6133" y="1917"/>
                  </a:cubicBezTo>
                  <a:cubicBezTo>
                    <a:pt x="6097" y="2012"/>
                    <a:pt x="6026" y="2108"/>
                    <a:pt x="5954" y="2179"/>
                  </a:cubicBezTo>
                  <a:cubicBezTo>
                    <a:pt x="5954" y="2179"/>
                    <a:pt x="5954" y="2179"/>
                    <a:pt x="5954" y="2179"/>
                  </a:cubicBezTo>
                  <a:lnTo>
                    <a:pt x="5942" y="2203"/>
                  </a:lnTo>
                  <a:cubicBezTo>
                    <a:pt x="5906" y="2239"/>
                    <a:pt x="5871" y="2286"/>
                    <a:pt x="5871" y="2334"/>
                  </a:cubicBezTo>
                  <a:cubicBezTo>
                    <a:pt x="5859" y="2393"/>
                    <a:pt x="5859" y="2441"/>
                    <a:pt x="5883" y="2489"/>
                  </a:cubicBezTo>
                  <a:cubicBezTo>
                    <a:pt x="5895" y="2512"/>
                    <a:pt x="5895" y="2536"/>
                    <a:pt x="5906" y="2548"/>
                  </a:cubicBezTo>
                  <a:cubicBezTo>
                    <a:pt x="5918" y="2584"/>
                    <a:pt x="5954" y="2620"/>
                    <a:pt x="5990" y="2643"/>
                  </a:cubicBezTo>
                  <a:cubicBezTo>
                    <a:pt x="6026" y="2667"/>
                    <a:pt x="6073" y="2679"/>
                    <a:pt x="6133" y="2679"/>
                  </a:cubicBezTo>
                  <a:lnTo>
                    <a:pt x="6180" y="2679"/>
                  </a:lnTo>
                  <a:cubicBezTo>
                    <a:pt x="6395" y="2679"/>
                    <a:pt x="6609" y="2762"/>
                    <a:pt x="6764" y="2917"/>
                  </a:cubicBezTo>
                  <a:cubicBezTo>
                    <a:pt x="6918" y="3072"/>
                    <a:pt x="7002" y="3286"/>
                    <a:pt x="7002" y="3501"/>
                  </a:cubicBezTo>
                  <a:cubicBezTo>
                    <a:pt x="7002" y="3715"/>
                    <a:pt x="6918" y="3929"/>
                    <a:pt x="6764" y="4084"/>
                  </a:cubicBezTo>
                  <a:cubicBezTo>
                    <a:pt x="6609" y="4239"/>
                    <a:pt x="6395" y="4322"/>
                    <a:pt x="6180" y="4322"/>
                  </a:cubicBezTo>
                  <a:lnTo>
                    <a:pt x="6156" y="4322"/>
                  </a:lnTo>
                  <a:cubicBezTo>
                    <a:pt x="6097" y="4322"/>
                    <a:pt x="6049" y="4334"/>
                    <a:pt x="6014" y="4358"/>
                  </a:cubicBezTo>
                  <a:cubicBezTo>
                    <a:pt x="5966" y="4394"/>
                    <a:pt x="5930" y="4429"/>
                    <a:pt x="5906" y="44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0" name="Google Shape;550;p57"/>
          <p:cNvSpPr/>
          <p:nvPr/>
        </p:nvSpPr>
        <p:spPr>
          <a:xfrm>
            <a:off x="661889" y="1441428"/>
            <a:ext cx="242794" cy="244657"/>
          </a:xfrm>
          <a:custGeom>
            <a:rect b="b" l="l" r="r" t="t"/>
            <a:pathLst>
              <a:path extrusionOk="0" h="6395" w="6324">
                <a:moveTo>
                  <a:pt x="2704" y="131"/>
                </a:moveTo>
                <a:cubicBezTo>
                  <a:pt x="2739" y="48"/>
                  <a:pt x="2823" y="0"/>
                  <a:pt x="2906" y="0"/>
                </a:cubicBezTo>
                <a:cubicBezTo>
                  <a:pt x="3204" y="0"/>
                  <a:pt x="3489" y="119"/>
                  <a:pt x="3692" y="322"/>
                </a:cubicBezTo>
                <a:cubicBezTo>
                  <a:pt x="3906" y="536"/>
                  <a:pt x="4025" y="822"/>
                  <a:pt x="4025" y="1120"/>
                </a:cubicBezTo>
                <a:lnTo>
                  <a:pt x="4025" y="2084"/>
                </a:lnTo>
                <a:lnTo>
                  <a:pt x="5478" y="2084"/>
                </a:lnTo>
                <a:cubicBezTo>
                  <a:pt x="5597" y="2084"/>
                  <a:pt x="5716" y="2108"/>
                  <a:pt x="5823" y="2155"/>
                </a:cubicBezTo>
                <a:cubicBezTo>
                  <a:pt x="5930" y="2203"/>
                  <a:pt x="6025" y="2274"/>
                  <a:pt x="6109" y="2358"/>
                </a:cubicBezTo>
                <a:cubicBezTo>
                  <a:pt x="6192" y="2453"/>
                  <a:pt x="6240" y="2560"/>
                  <a:pt x="6275" y="2667"/>
                </a:cubicBezTo>
                <a:cubicBezTo>
                  <a:pt x="6311" y="2786"/>
                  <a:pt x="6323" y="2905"/>
                  <a:pt x="6299" y="3025"/>
                </a:cubicBezTo>
                <a:lnTo>
                  <a:pt x="5894" y="5703"/>
                </a:lnTo>
                <a:lnTo>
                  <a:pt x="5894" y="5703"/>
                </a:lnTo>
                <a:cubicBezTo>
                  <a:pt x="5859" y="5894"/>
                  <a:pt x="5763" y="6073"/>
                  <a:pt x="5609" y="6204"/>
                </a:cubicBezTo>
                <a:cubicBezTo>
                  <a:pt x="5466" y="6334"/>
                  <a:pt x="5275" y="6394"/>
                  <a:pt x="5073" y="6394"/>
                </a:cubicBezTo>
                <a:lnTo>
                  <a:pt x="822" y="6394"/>
                </a:lnTo>
                <a:cubicBezTo>
                  <a:pt x="608" y="6394"/>
                  <a:pt x="394" y="6311"/>
                  <a:pt x="239" y="6156"/>
                </a:cubicBezTo>
                <a:cubicBezTo>
                  <a:pt x="96" y="6001"/>
                  <a:pt x="1" y="5799"/>
                  <a:pt x="1" y="5584"/>
                </a:cubicBezTo>
                <a:lnTo>
                  <a:pt x="1" y="3501"/>
                </a:lnTo>
                <a:cubicBezTo>
                  <a:pt x="1" y="3275"/>
                  <a:pt x="96" y="3072"/>
                  <a:pt x="239" y="2917"/>
                </a:cubicBezTo>
                <a:cubicBezTo>
                  <a:pt x="394" y="2763"/>
                  <a:pt x="608" y="2679"/>
                  <a:pt x="822" y="2679"/>
                </a:cubicBezTo>
                <a:lnTo>
                  <a:pt x="1572" y="2679"/>
                </a:lnTo>
                <a:close/>
                <a:moveTo>
                  <a:pt x="1942" y="2941"/>
                </a:moveTo>
                <a:lnTo>
                  <a:pt x="3049" y="453"/>
                </a:lnTo>
                <a:cubicBezTo>
                  <a:pt x="3168" y="489"/>
                  <a:pt x="3287" y="548"/>
                  <a:pt x="3382" y="643"/>
                </a:cubicBezTo>
                <a:cubicBezTo>
                  <a:pt x="3501" y="762"/>
                  <a:pt x="3573" y="941"/>
                  <a:pt x="3573" y="1120"/>
                </a:cubicBezTo>
                <a:lnTo>
                  <a:pt x="3573" y="2310"/>
                </a:lnTo>
                <a:cubicBezTo>
                  <a:pt x="3573" y="2429"/>
                  <a:pt x="3680" y="2524"/>
                  <a:pt x="3799" y="2524"/>
                </a:cubicBezTo>
                <a:lnTo>
                  <a:pt x="5490" y="2524"/>
                </a:lnTo>
                <a:lnTo>
                  <a:pt x="5490" y="2524"/>
                </a:lnTo>
                <a:cubicBezTo>
                  <a:pt x="5537" y="2524"/>
                  <a:pt x="5597" y="2536"/>
                  <a:pt x="5644" y="2560"/>
                </a:cubicBezTo>
                <a:cubicBezTo>
                  <a:pt x="5692" y="2584"/>
                  <a:pt x="5740" y="2620"/>
                  <a:pt x="5775" y="2655"/>
                </a:cubicBezTo>
                <a:cubicBezTo>
                  <a:pt x="5811" y="2691"/>
                  <a:pt x="5835" y="2739"/>
                  <a:pt x="5847" y="2798"/>
                </a:cubicBezTo>
                <a:cubicBezTo>
                  <a:pt x="5859" y="2846"/>
                  <a:pt x="5871" y="2905"/>
                  <a:pt x="5859" y="2953"/>
                </a:cubicBezTo>
                <a:lnTo>
                  <a:pt x="5859" y="2953"/>
                </a:lnTo>
                <a:lnTo>
                  <a:pt x="5454" y="5632"/>
                </a:lnTo>
                <a:cubicBezTo>
                  <a:pt x="5430" y="5727"/>
                  <a:pt x="5394" y="5799"/>
                  <a:pt x="5323" y="5858"/>
                </a:cubicBezTo>
                <a:cubicBezTo>
                  <a:pt x="5252" y="5918"/>
                  <a:pt x="5168" y="5953"/>
                  <a:pt x="5073" y="5953"/>
                </a:cubicBezTo>
                <a:lnTo>
                  <a:pt x="5073" y="5953"/>
                </a:lnTo>
                <a:lnTo>
                  <a:pt x="1942" y="5953"/>
                </a:lnTo>
                <a:close/>
                <a:moveTo>
                  <a:pt x="1489" y="5953"/>
                </a:moveTo>
                <a:lnTo>
                  <a:pt x="1489" y="3120"/>
                </a:lnTo>
                <a:lnTo>
                  <a:pt x="822" y="3120"/>
                </a:lnTo>
                <a:cubicBezTo>
                  <a:pt x="727" y="3120"/>
                  <a:pt x="632" y="3167"/>
                  <a:pt x="560" y="3227"/>
                </a:cubicBezTo>
                <a:cubicBezTo>
                  <a:pt x="489" y="3298"/>
                  <a:pt x="453" y="3394"/>
                  <a:pt x="453" y="3501"/>
                </a:cubicBezTo>
                <a:lnTo>
                  <a:pt x="453" y="5584"/>
                </a:lnTo>
                <a:cubicBezTo>
                  <a:pt x="453" y="5680"/>
                  <a:pt x="489" y="5775"/>
                  <a:pt x="560" y="5846"/>
                </a:cubicBezTo>
                <a:cubicBezTo>
                  <a:pt x="632" y="5906"/>
                  <a:pt x="727" y="5953"/>
                  <a:pt x="822" y="59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1" name="Google Shape;551;p57"/>
          <p:cNvGrpSpPr/>
          <p:nvPr/>
        </p:nvGrpSpPr>
        <p:grpSpPr>
          <a:xfrm>
            <a:off x="661885" y="2228492"/>
            <a:ext cx="242790" cy="240403"/>
            <a:chOff x="4890421" y="3328533"/>
            <a:chExt cx="210755" cy="208665"/>
          </a:xfrm>
        </p:grpSpPr>
        <p:sp>
          <p:nvSpPr>
            <p:cNvPr id="552" name="Google Shape;552;p57"/>
            <p:cNvSpPr/>
            <p:nvPr/>
          </p:nvSpPr>
          <p:spPr>
            <a:xfrm>
              <a:off x="4891204" y="3328533"/>
              <a:ext cx="209188" cy="111908"/>
            </a:xfrm>
            <a:custGeom>
              <a:rect b="b" l="l" r="r" t="t"/>
              <a:pathLst>
                <a:path extrusionOk="0" h="3442" w="6406">
                  <a:moveTo>
                    <a:pt x="3108" y="36"/>
                  </a:moveTo>
                  <a:cubicBezTo>
                    <a:pt x="3167" y="0"/>
                    <a:pt x="3239" y="0"/>
                    <a:pt x="3298" y="36"/>
                  </a:cubicBezTo>
                  <a:lnTo>
                    <a:pt x="6275" y="1524"/>
                  </a:lnTo>
                  <a:cubicBezTo>
                    <a:pt x="6358" y="1560"/>
                    <a:pt x="6406" y="1632"/>
                    <a:pt x="6406" y="1727"/>
                  </a:cubicBezTo>
                  <a:cubicBezTo>
                    <a:pt x="6406" y="1810"/>
                    <a:pt x="6358" y="1882"/>
                    <a:pt x="6275" y="1917"/>
                  </a:cubicBezTo>
                  <a:lnTo>
                    <a:pt x="3298" y="3406"/>
                  </a:lnTo>
                  <a:cubicBezTo>
                    <a:pt x="3239" y="3441"/>
                    <a:pt x="3167" y="3441"/>
                    <a:pt x="3108" y="3406"/>
                  </a:cubicBezTo>
                  <a:lnTo>
                    <a:pt x="131" y="1917"/>
                  </a:lnTo>
                  <a:cubicBezTo>
                    <a:pt x="48" y="1882"/>
                    <a:pt x="0" y="1810"/>
                    <a:pt x="0" y="1727"/>
                  </a:cubicBezTo>
                  <a:cubicBezTo>
                    <a:pt x="0" y="1632"/>
                    <a:pt x="48" y="1560"/>
                    <a:pt x="131" y="1524"/>
                  </a:cubicBezTo>
                  <a:close/>
                  <a:moveTo>
                    <a:pt x="726" y="1727"/>
                  </a:moveTo>
                  <a:lnTo>
                    <a:pt x="3203" y="2965"/>
                  </a:lnTo>
                  <a:lnTo>
                    <a:pt x="5679" y="1727"/>
                  </a:lnTo>
                  <a:lnTo>
                    <a:pt x="3203" y="4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57"/>
            <p:cNvSpPr/>
            <p:nvPr/>
          </p:nvSpPr>
          <p:spPr>
            <a:xfrm>
              <a:off x="4890421" y="3472921"/>
              <a:ext cx="210755" cy="64277"/>
            </a:xfrm>
            <a:custGeom>
              <a:rect b="b" l="l" r="r" t="t"/>
              <a:pathLst>
                <a:path extrusionOk="0" h="1977" w="6454">
                  <a:moveTo>
                    <a:pt x="48" y="155"/>
                  </a:moveTo>
                  <a:cubicBezTo>
                    <a:pt x="107" y="48"/>
                    <a:pt x="238" y="0"/>
                    <a:pt x="346" y="60"/>
                  </a:cubicBezTo>
                  <a:lnTo>
                    <a:pt x="3227" y="1501"/>
                  </a:lnTo>
                  <a:lnTo>
                    <a:pt x="6108" y="60"/>
                  </a:lnTo>
                  <a:cubicBezTo>
                    <a:pt x="6215" y="0"/>
                    <a:pt x="6346" y="48"/>
                    <a:pt x="6406" y="155"/>
                  </a:cubicBezTo>
                  <a:cubicBezTo>
                    <a:pt x="6453" y="262"/>
                    <a:pt x="6418" y="405"/>
                    <a:pt x="6299" y="453"/>
                  </a:cubicBezTo>
                  <a:lnTo>
                    <a:pt x="3322" y="1941"/>
                  </a:lnTo>
                  <a:cubicBezTo>
                    <a:pt x="3263" y="1977"/>
                    <a:pt x="3191" y="1977"/>
                    <a:pt x="3132" y="1941"/>
                  </a:cubicBezTo>
                  <a:lnTo>
                    <a:pt x="155" y="453"/>
                  </a:lnTo>
                  <a:cubicBezTo>
                    <a:pt x="36" y="405"/>
                    <a:pt x="0" y="262"/>
                    <a:pt x="48" y="1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57"/>
            <p:cNvSpPr/>
            <p:nvPr/>
          </p:nvSpPr>
          <p:spPr>
            <a:xfrm>
              <a:off x="4890421" y="3424542"/>
              <a:ext cx="210755" cy="64277"/>
            </a:xfrm>
            <a:custGeom>
              <a:rect b="b" l="l" r="r" t="t"/>
              <a:pathLst>
                <a:path extrusionOk="0" h="1977" w="6454">
                  <a:moveTo>
                    <a:pt x="48" y="155"/>
                  </a:moveTo>
                  <a:cubicBezTo>
                    <a:pt x="107" y="48"/>
                    <a:pt x="238" y="0"/>
                    <a:pt x="346" y="60"/>
                  </a:cubicBezTo>
                  <a:lnTo>
                    <a:pt x="3227" y="1500"/>
                  </a:lnTo>
                  <a:lnTo>
                    <a:pt x="6108" y="60"/>
                  </a:lnTo>
                  <a:cubicBezTo>
                    <a:pt x="6215" y="0"/>
                    <a:pt x="6346" y="48"/>
                    <a:pt x="6406" y="155"/>
                  </a:cubicBezTo>
                  <a:cubicBezTo>
                    <a:pt x="6453" y="262"/>
                    <a:pt x="6418" y="405"/>
                    <a:pt x="6299" y="453"/>
                  </a:cubicBezTo>
                  <a:lnTo>
                    <a:pt x="3322" y="1941"/>
                  </a:lnTo>
                  <a:cubicBezTo>
                    <a:pt x="3263" y="1977"/>
                    <a:pt x="3191" y="1977"/>
                    <a:pt x="3132" y="1941"/>
                  </a:cubicBezTo>
                  <a:lnTo>
                    <a:pt x="155" y="453"/>
                  </a:lnTo>
                  <a:cubicBezTo>
                    <a:pt x="36" y="405"/>
                    <a:pt x="0" y="262"/>
                    <a:pt x="48" y="1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5" name="Google Shape;555;p57"/>
          <p:cNvSpPr/>
          <p:nvPr/>
        </p:nvSpPr>
        <p:spPr>
          <a:xfrm>
            <a:off x="600992" y="3799468"/>
            <a:ext cx="364588" cy="240280"/>
          </a:xfrm>
          <a:custGeom>
            <a:rect b="b" l="l" r="r" t="t"/>
            <a:pathLst>
              <a:path extrusionOk="0" h="296642" w="450109">
                <a:moveTo>
                  <a:pt x="450109" y="76571"/>
                </a:moveTo>
                <a:cubicBezTo>
                  <a:pt x="450100" y="69741"/>
                  <a:pt x="448087" y="62804"/>
                  <a:pt x="443648" y="57099"/>
                </a:cubicBezTo>
                <a:lnTo>
                  <a:pt x="407982" y="11464"/>
                </a:lnTo>
                <a:cubicBezTo>
                  <a:pt x="402004" y="3877"/>
                  <a:pt x="392922" y="18"/>
                  <a:pt x="383832" y="0"/>
                </a:cubicBezTo>
                <a:cubicBezTo>
                  <a:pt x="378426" y="0"/>
                  <a:pt x="372922" y="1389"/>
                  <a:pt x="368061" y="4422"/>
                </a:cubicBezTo>
                <a:lnTo>
                  <a:pt x="333283" y="26057"/>
                </a:lnTo>
                <a:cubicBezTo>
                  <a:pt x="329626" y="28387"/>
                  <a:pt x="323358" y="29987"/>
                  <a:pt x="317301" y="29952"/>
                </a:cubicBezTo>
                <a:cubicBezTo>
                  <a:pt x="312597" y="29969"/>
                  <a:pt x="308052" y="29029"/>
                  <a:pt x="305046" y="27543"/>
                </a:cubicBezTo>
                <a:lnTo>
                  <a:pt x="270989" y="11051"/>
                </a:lnTo>
                <a:cubicBezTo>
                  <a:pt x="265494" y="8404"/>
                  <a:pt x="259375" y="7323"/>
                  <a:pt x="253213" y="7314"/>
                </a:cubicBezTo>
                <a:cubicBezTo>
                  <a:pt x="244369" y="7358"/>
                  <a:pt x="235411" y="9530"/>
                  <a:pt x="228219" y="14514"/>
                </a:cubicBezTo>
                <a:lnTo>
                  <a:pt x="224246" y="17301"/>
                </a:lnTo>
                <a:cubicBezTo>
                  <a:pt x="221072" y="15719"/>
                  <a:pt x="216219" y="13301"/>
                  <a:pt x="210716" y="10567"/>
                </a:cubicBezTo>
                <a:cubicBezTo>
                  <a:pt x="204123" y="7332"/>
                  <a:pt x="196369" y="6031"/>
                  <a:pt x="188536" y="6004"/>
                </a:cubicBezTo>
                <a:cubicBezTo>
                  <a:pt x="181459" y="6022"/>
                  <a:pt x="174391" y="7112"/>
                  <a:pt x="168176" y="9741"/>
                </a:cubicBezTo>
                <a:lnTo>
                  <a:pt x="144984" y="19640"/>
                </a:lnTo>
                <a:cubicBezTo>
                  <a:pt x="141213" y="21275"/>
                  <a:pt x="135209" y="22347"/>
                  <a:pt x="129239" y="22321"/>
                </a:cubicBezTo>
                <a:cubicBezTo>
                  <a:pt x="123279" y="22347"/>
                  <a:pt x="117283" y="21275"/>
                  <a:pt x="113503" y="19640"/>
                </a:cubicBezTo>
                <a:lnTo>
                  <a:pt x="90286" y="9741"/>
                </a:lnTo>
                <a:cubicBezTo>
                  <a:pt x="86048" y="7938"/>
                  <a:pt x="81521" y="7165"/>
                  <a:pt x="77037" y="7156"/>
                </a:cubicBezTo>
                <a:cubicBezTo>
                  <a:pt x="71868" y="7165"/>
                  <a:pt x="66734" y="8176"/>
                  <a:pt x="61960" y="10110"/>
                </a:cubicBezTo>
                <a:cubicBezTo>
                  <a:pt x="57196" y="12053"/>
                  <a:pt x="52774" y="14919"/>
                  <a:pt x="49248" y="18857"/>
                </a:cubicBezTo>
                <a:lnTo>
                  <a:pt x="7007" y="66189"/>
                </a:lnTo>
                <a:cubicBezTo>
                  <a:pt x="2321" y="71420"/>
                  <a:pt x="-9" y="78013"/>
                  <a:pt x="0" y="84492"/>
                </a:cubicBezTo>
                <a:cubicBezTo>
                  <a:pt x="-9" y="92229"/>
                  <a:pt x="3297" y="99983"/>
                  <a:pt x="9679" y="105424"/>
                </a:cubicBezTo>
                <a:lnTo>
                  <a:pt x="49108" y="139059"/>
                </a:lnTo>
                <a:lnTo>
                  <a:pt x="30400" y="158576"/>
                </a:lnTo>
                <a:cubicBezTo>
                  <a:pt x="25248" y="163956"/>
                  <a:pt x="22681" y="170936"/>
                  <a:pt x="22681" y="177829"/>
                </a:cubicBezTo>
                <a:cubicBezTo>
                  <a:pt x="22673" y="185169"/>
                  <a:pt x="25591" y="192580"/>
                  <a:pt x="31358" y="198040"/>
                </a:cubicBezTo>
                <a:lnTo>
                  <a:pt x="35156" y="201644"/>
                </a:lnTo>
                <a:cubicBezTo>
                  <a:pt x="38734" y="205038"/>
                  <a:pt x="43024" y="207191"/>
                  <a:pt x="47525" y="208343"/>
                </a:cubicBezTo>
                <a:cubicBezTo>
                  <a:pt x="45275" y="212493"/>
                  <a:pt x="44035" y="217038"/>
                  <a:pt x="44044" y="221591"/>
                </a:cubicBezTo>
                <a:cubicBezTo>
                  <a:pt x="44035" y="228941"/>
                  <a:pt x="46954" y="236343"/>
                  <a:pt x="52712" y="241802"/>
                </a:cubicBezTo>
                <a:lnTo>
                  <a:pt x="52703" y="241794"/>
                </a:lnTo>
                <a:lnTo>
                  <a:pt x="56510" y="245416"/>
                </a:lnTo>
                <a:cubicBezTo>
                  <a:pt x="61925" y="250550"/>
                  <a:pt x="68949" y="253108"/>
                  <a:pt x="75868" y="253099"/>
                </a:cubicBezTo>
                <a:cubicBezTo>
                  <a:pt x="79587" y="253108"/>
                  <a:pt x="83305" y="252361"/>
                  <a:pt x="86804" y="250893"/>
                </a:cubicBezTo>
                <a:cubicBezTo>
                  <a:pt x="88035" y="255877"/>
                  <a:pt x="90567" y="260607"/>
                  <a:pt x="94558" y="264396"/>
                </a:cubicBezTo>
                <a:lnTo>
                  <a:pt x="98365" y="268018"/>
                </a:lnTo>
                <a:cubicBezTo>
                  <a:pt x="103780" y="273152"/>
                  <a:pt x="110795" y="275710"/>
                  <a:pt x="117723" y="275701"/>
                </a:cubicBezTo>
                <a:cubicBezTo>
                  <a:pt x="123138" y="275710"/>
                  <a:pt x="128580" y="274110"/>
                  <a:pt x="133266" y="271016"/>
                </a:cubicBezTo>
                <a:cubicBezTo>
                  <a:pt x="134637" y="275429"/>
                  <a:pt x="136984" y="279605"/>
                  <a:pt x="140562" y="282998"/>
                </a:cubicBezTo>
                <a:lnTo>
                  <a:pt x="144369" y="286620"/>
                </a:lnTo>
                <a:cubicBezTo>
                  <a:pt x="149776" y="291754"/>
                  <a:pt x="156800" y="294312"/>
                  <a:pt x="163718" y="294304"/>
                </a:cubicBezTo>
                <a:cubicBezTo>
                  <a:pt x="171085" y="294312"/>
                  <a:pt x="178532" y="291411"/>
                  <a:pt x="184026" y="285671"/>
                </a:cubicBezTo>
                <a:lnTo>
                  <a:pt x="200553" y="268405"/>
                </a:lnTo>
                <a:lnTo>
                  <a:pt x="223015" y="289187"/>
                </a:lnTo>
                <a:cubicBezTo>
                  <a:pt x="228395" y="294172"/>
                  <a:pt x="235287" y="296651"/>
                  <a:pt x="242101" y="296642"/>
                </a:cubicBezTo>
                <a:cubicBezTo>
                  <a:pt x="249582" y="296660"/>
                  <a:pt x="257134" y="293662"/>
                  <a:pt x="262637" y="287763"/>
                </a:cubicBezTo>
                <a:lnTo>
                  <a:pt x="266224" y="283921"/>
                </a:lnTo>
                <a:cubicBezTo>
                  <a:pt x="269318" y="280598"/>
                  <a:pt x="271340" y="276660"/>
                  <a:pt x="272509" y="272554"/>
                </a:cubicBezTo>
                <a:lnTo>
                  <a:pt x="281213" y="280580"/>
                </a:lnTo>
                <a:cubicBezTo>
                  <a:pt x="286602" y="285548"/>
                  <a:pt x="293485" y="288018"/>
                  <a:pt x="300290" y="288009"/>
                </a:cubicBezTo>
                <a:cubicBezTo>
                  <a:pt x="307780" y="288018"/>
                  <a:pt x="315349" y="285020"/>
                  <a:pt x="320870" y="279112"/>
                </a:cubicBezTo>
                <a:lnTo>
                  <a:pt x="324430" y="275279"/>
                </a:lnTo>
                <a:cubicBezTo>
                  <a:pt x="328544" y="270884"/>
                  <a:pt x="330865" y="265433"/>
                  <a:pt x="331577" y="259868"/>
                </a:cubicBezTo>
                <a:cubicBezTo>
                  <a:pt x="333872" y="260457"/>
                  <a:pt x="336202" y="260853"/>
                  <a:pt x="338549" y="260853"/>
                </a:cubicBezTo>
                <a:cubicBezTo>
                  <a:pt x="346039" y="260853"/>
                  <a:pt x="353591" y="257864"/>
                  <a:pt x="359111" y="251965"/>
                </a:cubicBezTo>
                <a:lnTo>
                  <a:pt x="362689" y="248132"/>
                </a:lnTo>
                <a:cubicBezTo>
                  <a:pt x="367683" y="242778"/>
                  <a:pt x="370171" y="235912"/>
                  <a:pt x="370162" y="229134"/>
                </a:cubicBezTo>
                <a:cubicBezTo>
                  <a:pt x="370162" y="227033"/>
                  <a:pt x="369863" y="224941"/>
                  <a:pt x="369397" y="222875"/>
                </a:cubicBezTo>
                <a:cubicBezTo>
                  <a:pt x="375612" y="222049"/>
                  <a:pt x="381634" y="219279"/>
                  <a:pt x="386223" y="214356"/>
                </a:cubicBezTo>
                <a:lnTo>
                  <a:pt x="389810" y="210514"/>
                </a:lnTo>
                <a:cubicBezTo>
                  <a:pt x="394804" y="205161"/>
                  <a:pt x="397283" y="198295"/>
                  <a:pt x="397283" y="191517"/>
                </a:cubicBezTo>
                <a:cubicBezTo>
                  <a:pt x="397292" y="184062"/>
                  <a:pt x="394285" y="176536"/>
                  <a:pt x="388351" y="171051"/>
                </a:cubicBezTo>
                <a:lnTo>
                  <a:pt x="381643" y="164853"/>
                </a:lnTo>
                <a:lnTo>
                  <a:pt x="442162" y="97943"/>
                </a:lnTo>
                <a:cubicBezTo>
                  <a:pt x="447595" y="91965"/>
                  <a:pt x="450100" y="84211"/>
                  <a:pt x="450109" y="76571"/>
                </a:cubicBezTo>
                <a:close/>
                <a:moveTo>
                  <a:pt x="54514" y="194110"/>
                </a:moveTo>
                <a:cubicBezTo>
                  <a:pt x="51305" y="194101"/>
                  <a:pt x="48176" y="192950"/>
                  <a:pt x="45723" y="190629"/>
                </a:cubicBezTo>
                <a:lnTo>
                  <a:pt x="41925" y="187024"/>
                </a:lnTo>
                <a:cubicBezTo>
                  <a:pt x="39297" y="184536"/>
                  <a:pt x="37996" y="181231"/>
                  <a:pt x="37987" y="177838"/>
                </a:cubicBezTo>
                <a:cubicBezTo>
                  <a:pt x="37996" y="174655"/>
                  <a:pt x="39138" y="171543"/>
                  <a:pt x="41486" y="169090"/>
                </a:cubicBezTo>
                <a:lnTo>
                  <a:pt x="79798" y="129117"/>
                </a:lnTo>
                <a:cubicBezTo>
                  <a:pt x="82294" y="126514"/>
                  <a:pt x="85626" y="125205"/>
                  <a:pt x="89037" y="125205"/>
                </a:cubicBezTo>
                <a:cubicBezTo>
                  <a:pt x="92237" y="125213"/>
                  <a:pt x="95358" y="126365"/>
                  <a:pt x="97828" y="128686"/>
                </a:cubicBezTo>
                <a:lnTo>
                  <a:pt x="101617" y="132299"/>
                </a:lnTo>
                <a:cubicBezTo>
                  <a:pt x="101617" y="132299"/>
                  <a:pt x="105538" y="138092"/>
                  <a:pt x="105547" y="141495"/>
                </a:cubicBezTo>
                <a:cubicBezTo>
                  <a:pt x="105538" y="144044"/>
                  <a:pt x="104773" y="146523"/>
                  <a:pt x="103279" y="148668"/>
                </a:cubicBezTo>
                <a:cubicBezTo>
                  <a:pt x="103156" y="148791"/>
                  <a:pt x="61934" y="191754"/>
                  <a:pt x="61934" y="191754"/>
                </a:cubicBezTo>
                <a:cubicBezTo>
                  <a:pt x="59736" y="193301"/>
                  <a:pt x="57152" y="194092"/>
                  <a:pt x="54514" y="194110"/>
                </a:cubicBezTo>
                <a:close/>
                <a:moveTo>
                  <a:pt x="85116" y="233978"/>
                </a:moveTo>
                <a:cubicBezTo>
                  <a:pt x="82628" y="236572"/>
                  <a:pt x="79305" y="237873"/>
                  <a:pt x="75886" y="237882"/>
                </a:cubicBezTo>
                <a:cubicBezTo>
                  <a:pt x="72677" y="237873"/>
                  <a:pt x="69556" y="236721"/>
                  <a:pt x="67094" y="234400"/>
                </a:cubicBezTo>
                <a:lnTo>
                  <a:pt x="63288" y="230787"/>
                </a:lnTo>
                <a:lnTo>
                  <a:pt x="63279" y="230778"/>
                </a:lnTo>
                <a:cubicBezTo>
                  <a:pt x="60668" y="228299"/>
                  <a:pt x="59358" y="224985"/>
                  <a:pt x="59358" y="221591"/>
                </a:cubicBezTo>
                <a:cubicBezTo>
                  <a:pt x="59358" y="218409"/>
                  <a:pt x="60510" y="215297"/>
                  <a:pt x="62848" y="212844"/>
                </a:cubicBezTo>
                <a:cubicBezTo>
                  <a:pt x="62848" y="212844"/>
                  <a:pt x="113916" y="159692"/>
                  <a:pt x="114347" y="159174"/>
                </a:cubicBezTo>
                <a:cubicBezTo>
                  <a:pt x="116791" y="156827"/>
                  <a:pt x="119929" y="155613"/>
                  <a:pt x="123182" y="155613"/>
                </a:cubicBezTo>
                <a:cubicBezTo>
                  <a:pt x="126391" y="155622"/>
                  <a:pt x="129512" y="156765"/>
                  <a:pt x="131973" y="159095"/>
                </a:cubicBezTo>
                <a:lnTo>
                  <a:pt x="135780" y="162717"/>
                </a:lnTo>
                <a:cubicBezTo>
                  <a:pt x="138400" y="165196"/>
                  <a:pt x="139701" y="168510"/>
                  <a:pt x="139710" y="171903"/>
                </a:cubicBezTo>
                <a:cubicBezTo>
                  <a:pt x="139701" y="175086"/>
                  <a:pt x="138549" y="178207"/>
                  <a:pt x="136211" y="180651"/>
                </a:cubicBezTo>
                <a:lnTo>
                  <a:pt x="85116" y="233978"/>
                </a:lnTo>
                <a:close/>
                <a:moveTo>
                  <a:pt x="126962" y="256580"/>
                </a:moveTo>
                <a:cubicBezTo>
                  <a:pt x="124475" y="259183"/>
                  <a:pt x="121151" y="260484"/>
                  <a:pt x="117740" y="260493"/>
                </a:cubicBezTo>
                <a:cubicBezTo>
                  <a:pt x="114532" y="260484"/>
                  <a:pt x="111411" y="259332"/>
                  <a:pt x="108949" y="257011"/>
                </a:cubicBezTo>
                <a:lnTo>
                  <a:pt x="105134" y="253398"/>
                </a:lnTo>
                <a:cubicBezTo>
                  <a:pt x="102514" y="250919"/>
                  <a:pt x="101204" y="247605"/>
                  <a:pt x="101204" y="244211"/>
                </a:cubicBezTo>
                <a:cubicBezTo>
                  <a:pt x="101204" y="241372"/>
                  <a:pt x="102171" y="238611"/>
                  <a:pt x="104026" y="236317"/>
                </a:cubicBezTo>
                <a:lnTo>
                  <a:pt x="139587" y="199200"/>
                </a:lnTo>
                <a:cubicBezTo>
                  <a:pt x="141987" y="197038"/>
                  <a:pt x="144993" y="195895"/>
                  <a:pt x="148105" y="195895"/>
                </a:cubicBezTo>
                <a:cubicBezTo>
                  <a:pt x="151314" y="195903"/>
                  <a:pt x="154435" y="197046"/>
                  <a:pt x="156896" y="199376"/>
                </a:cubicBezTo>
                <a:lnTo>
                  <a:pt x="160712" y="202998"/>
                </a:lnTo>
                <a:cubicBezTo>
                  <a:pt x="163323" y="205477"/>
                  <a:pt x="164633" y="208791"/>
                  <a:pt x="164641" y="212185"/>
                </a:cubicBezTo>
                <a:cubicBezTo>
                  <a:pt x="164633" y="215376"/>
                  <a:pt x="163472" y="218488"/>
                  <a:pt x="161143" y="220932"/>
                </a:cubicBezTo>
                <a:lnTo>
                  <a:pt x="126962" y="256580"/>
                </a:lnTo>
                <a:close/>
                <a:moveTo>
                  <a:pt x="194540" y="252660"/>
                </a:moveTo>
                <a:lnTo>
                  <a:pt x="172958" y="275183"/>
                </a:lnTo>
                <a:cubicBezTo>
                  <a:pt x="170470" y="277776"/>
                  <a:pt x="167138" y="279077"/>
                  <a:pt x="163727" y="279095"/>
                </a:cubicBezTo>
                <a:cubicBezTo>
                  <a:pt x="160518" y="279086"/>
                  <a:pt x="157398" y="277934"/>
                  <a:pt x="154936" y="275613"/>
                </a:cubicBezTo>
                <a:lnTo>
                  <a:pt x="151129" y="272000"/>
                </a:lnTo>
                <a:cubicBezTo>
                  <a:pt x="148518" y="269521"/>
                  <a:pt x="147209" y="266207"/>
                  <a:pt x="147200" y="262813"/>
                </a:cubicBezTo>
                <a:cubicBezTo>
                  <a:pt x="147209" y="259622"/>
                  <a:pt x="148360" y="256510"/>
                  <a:pt x="150699" y="254066"/>
                </a:cubicBezTo>
                <a:lnTo>
                  <a:pt x="172272" y="231543"/>
                </a:lnTo>
                <a:cubicBezTo>
                  <a:pt x="174769" y="228950"/>
                  <a:pt x="178101" y="227640"/>
                  <a:pt x="181512" y="227631"/>
                </a:cubicBezTo>
                <a:cubicBezTo>
                  <a:pt x="184712" y="227640"/>
                  <a:pt x="187841" y="228783"/>
                  <a:pt x="190303" y="231112"/>
                </a:cubicBezTo>
                <a:lnTo>
                  <a:pt x="194118" y="234725"/>
                </a:lnTo>
                <a:cubicBezTo>
                  <a:pt x="196729" y="237205"/>
                  <a:pt x="198030" y="240519"/>
                  <a:pt x="198039" y="243912"/>
                </a:cubicBezTo>
                <a:cubicBezTo>
                  <a:pt x="198022" y="247104"/>
                  <a:pt x="196870" y="250216"/>
                  <a:pt x="194540" y="252660"/>
                </a:cubicBezTo>
                <a:close/>
                <a:moveTo>
                  <a:pt x="381995" y="191569"/>
                </a:moveTo>
                <a:cubicBezTo>
                  <a:pt x="381986" y="194699"/>
                  <a:pt x="380870" y="197758"/>
                  <a:pt x="378601" y="200194"/>
                </a:cubicBezTo>
                <a:lnTo>
                  <a:pt x="375023" y="204027"/>
                </a:lnTo>
                <a:cubicBezTo>
                  <a:pt x="372527" y="206699"/>
                  <a:pt x="369142" y="208044"/>
                  <a:pt x="365670" y="208053"/>
                </a:cubicBezTo>
                <a:cubicBezTo>
                  <a:pt x="362522" y="208044"/>
                  <a:pt x="359445" y="206945"/>
                  <a:pt x="357002" y="204686"/>
                </a:cubicBezTo>
                <a:lnTo>
                  <a:pt x="296747" y="148967"/>
                </a:lnTo>
                <a:lnTo>
                  <a:pt x="286329" y="160123"/>
                </a:lnTo>
                <a:lnTo>
                  <a:pt x="350821" y="219868"/>
                </a:lnTo>
                <a:cubicBezTo>
                  <a:pt x="353503" y="222356"/>
                  <a:pt x="354856" y="225732"/>
                  <a:pt x="354874" y="229178"/>
                </a:cubicBezTo>
                <a:cubicBezTo>
                  <a:pt x="354856" y="232317"/>
                  <a:pt x="353740" y="235376"/>
                  <a:pt x="351481" y="237811"/>
                </a:cubicBezTo>
                <a:lnTo>
                  <a:pt x="347920" y="241644"/>
                </a:lnTo>
                <a:cubicBezTo>
                  <a:pt x="345424" y="244317"/>
                  <a:pt x="342039" y="245662"/>
                  <a:pt x="338566" y="245671"/>
                </a:cubicBezTo>
                <a:cubicBezTo>
                  <a:pt x="335419" y="245662"/>
                  <a:pt x="332333" y="244554"/>
                  <a:pt x="329907" y="242304"/>
                </a:cubicBezTo>
                <a:lnTo>
                  <a:pt x="269643" y="186585"/>
                </a:lnTo>
                <a:lnTo>
                  <a:pt x="259235" y="197741"/>
                </a:lnTo>
                <a:lnTo>
                  <a:pt x="312720" y="247200"/>
                </a:lnTo>
                <a:cubicBezTo>
                  <a:pt x="315296" y="249671"/>
                  <a:pt x="316615" y="252958"/>
                  <a:pt x="316615" y="256334"/>
                </a:cubicBezTo>
                <a:cubicBezTo>
                  <a:pt x="316615" y="259464"/>
                  <a:pt x="315507" y="262532"/>
                  <a:pt x="313239" y="264959"/>
                </a:cubicBezTo>
                <a:lnTo>
                  <a:pt x="309661" y="268791"/>
                </a:lnTo>
                <a:cubicBezTo>
                  <a:pt x="307173" y="271464"/>
                  <a:pt x="303780" y="272809"/>
                  <a:pt x="300298" y="272818"/>
                </a:cubicBezTo>
                <a:cubicBezTo>
                  <a:pt x="297142" y="272809"/>
                  <a:pt x="294065" y="271701"/>
                  <a:pt x="291630" y="269451"/>
                </a:cubicBezTo>
                <a:lnTo>
                  <a:pt x="238250" y="220167"/>
                </a:lnTo>
                <a:lnTo>
                  <a:pt x="238241" y="220167"/>
                </a:lnTo>
                <a:lnTo>
                  <a:pt x="238233" y="220158"/>
                </a:lnTo>
                <a:lnTo>
                  <a:pt x="227841" y="231332"/>
                </a:lnTo>
                <a:lnTo>
                  <a:pt x="227850" y="231341"/>
                </a:lnTo>
                <a:lnTo>
                  <a:pt x="228052" y="231525"/>
                </a:lnTo>
                <a:lnTo>
                  <a:pt x="254786" y="256202"/>
                </a:lnTo>
                <a:cubicBezTo>
                  <a:pt x="257151" y="258638"/>
                  <a:pt x="258382" y="261758"/>
                  <a:pt x="258391" y="264985"/>
                </a:cubicBezTo>
                <a:cubicBezTo>
                  <a:pt x="258382" y="268097"/>
                  <a:pt x="257283" y="271148"/>
                  <a:pt x="255015" y="273574"/>
                </a:cubicBezTo>
                <a:lnTo>
                  <a:pt x="251437" y="277416"/>
                </a:lnTo>
                <a:cubicBezTo>
                  <a:pt x="248940" y="280088"/>
                  <a:pt x="245564" y="281424"/>
                  <a:pt x="242109" y="281433"/>
                </a:cubicBezTo>
                <a:cubicBezTo>
                  <a:pt x="238962" y="281424"/>
                  <a:pt x="235885" y="280317"/>
                  <a:pt x="233450" y="278066"/>
                </a:cubicBezTo>
                <a:lnTo>
                  <a:pt x="210171" y="256510"/>
                </a:lnTo>
                <a:cubicBezTo>
                  <a:pt x="212193" y="252537"/>
                  <a:pt x="213327" y="248229"/>
                  <a:pt x="213327" y="243895"/>
                </a:cubicBezTo>
                <a:cubicBezTo>
                  <a:pt x="213336" y="236554"/>
                  <a:pt x="210426" y="229152"/>
                  <a:pt x="204659" y="223684"/>
                </a:cubicBezTo>
                <a:lnTo>
                  <a:pt x="200844" y="220062"/>
                </a:lnTo>
                <a:cubicBezTo>
                  <a:pt x="195437" y="214928"/>
                  <a:pt x="188422" y="212369"/>
                  <a:pt x="181503" y="212378"/>
                </a:cubicBezTo>
                <a:cubicBezTo>
                  <a:pt x="180967" y="212378"/>
                  <a:pt x="180422" y="212501"/>
                  <a:pt x="179894" y="212528"/>
                </a:cubicBezTo>
                <a:cubicBezTo>
                  <a:pt x="179894" y="212405"/>
                  <a:pt x="179921" y="212264"/>
                  <a:pt x="179921" y="212141"/>
                </a:cubicBezTo>
                <a:cubicBezTo>
                  <a:pt x="179929" y="204800"/>
                  <a:pt x="171252" y="191921"/>
                  <a:pt x="171252" y="191921"/>
                </a:cubicBezTo>
                <a:lnTo>
                  <a:pt x="167446" y="188308"/>
                </a:lnTo>
                <a:cubicBezTo>
                  <a:pt x="163402" y="184475"/>
                  <a:pt x="158461" y="182075"/>
                  <a:pt x="153327" y="181117"/>
                </a:cubicBezTo>
                <a:cubicBezTo>
                  <a:pt x="154382" y="178119"/>
                  <a:pt x="154980" y="174998"/>
                  <a:pt x="154980" y="171877"/>
                </a:cubicBezTo>
                <a:cubicBezTo>
                  <a:pt x="154980" y="164536"/>
                  <a:pt x="152079" y="157134"/>
                  <a:pt x="146312" y="151666"/>
                </a:cubicBezTo>
                <a:lnTo>
                  <a:pt x="142505" y="148044"/>
                </a:lnTo>
                <a:cubicBezTo>
                  <a:pt x="137090" y="142910"/>
                  <a:pt x="130075" y="140343"/>
                  <a:pt x="123156" y="140352"/>
                </a:cubicBezTo>
                <a:cubicBezTo>
                  <a:pt x="122347" y="140352"/>
                  <a:pt x="121547" y="140519"/>
                  <a:pt x="120747" y="140589"/>
                </a:cubicBezTo>
                <a:cubicBezTo>
                  <a:pt x="120527" y="133539"/>
                  <a:pt x="117688" y="126497"/>
                  <a:pt x="112167" y="121248"/>
                </a:cubicBezTo>
                <a:lnTo>
                  <a:pt x="112167" y="121240"/>
                </a:lnTo>
                <a:lnTo>
                  <a:pt x="108369" y="117635"/>
                </a:lnTo>
                <a:cubicBezTo>
                  <a:pt x="102954" y="112492"/>
                  <a:pt x="95938" y="109934"/>
                  <a:pt x="89020" y="109934"/>
                </a:cubicBezTo>
                <a:cubicBezTo>
                  <a:pt x="81635" y="109925"/>
                  <a:pt x="74206" y="112826"/>
                  <a:pt x="68712" y="118558"/>
                </a:cubicBezTo>
                <a:lnTo>
                  <a:pt x="59666" y="127991"/>
                </a:lnTo>
                <a:lnTo>
                  <a:pt x="19604" y="93829"/>
                </a:lnTo>
                <a:cubicBezTo>
                  <a:pt x="16730" y="91367"/>
                  <a:pt x="15288" y="87956"/>
                  <a:pt x="15279" y="84457"/>
                </a:cubicBezTo>
                <a:cubicBezTo>
                  <a:pt x="15288" y="81530"/>
                  <a:pt x="16290" y="78655"/>
                  <a:pt x="18418" y="76273"/>
                </a:cubicBezTo>
                <a:lnTo>
                  <a:pt x="60686" y="28932"/>
                </a:lnTo>
                <a:cubicBezTo>
                  <a:pt x="62365" y="27051"/>
                  <a:pt x="64844" y="25345"/>
                  <a:pt x="67745" y="24167"/>
                </a:cubicBezTo>
                <a:cubicBezTo>
                  <a:pt x="70655" y="22989"/>
                  <a:pt x="73952" y="22338"/>
                  <a:pt x="77037" y="22338"/>
                </a:cubicBezTo>
                <a:cubicBezTo>
                  <a:pt x="79727" y="22338"/>
                  <a:pt x="82242" y="22822"/>
                  <a:pt x="84255" y="23692"/>
                </a:cubicBezTo>
                <a:lnTo>
                  <a:pt x="107464" y="33591"/>
                </a:lnTo>
                <a:cubicBezTo>
                  <a:pt x="114004" y="36352"/>
                  <a:pt x="121600" y="37477"/>
                  <a:pt x="129231" y="37503"/>
                </a:cubicBezTo>
                <a:cubicBezTo>
                  <a:pt x="136870" y="37477"/>
                  <a:pt x="144457" y="36343"/>
                  <a:pt x="150998" y="33591"/>
                </a:cubicBezTo>
                <a:lnTo>
                  <a:pt x="174189" y="23692"/>
                </a:lnTo>
                <a:cubicBezTo>
                  <a:pt x="177767" y="22136"/>
                  <a:pt x="183156" y="21169"/>
                  <a:pt x="188527" y="21187"/>
                </a:cubicBezTo>
                <a:cubicBezTo>
                  <a:pt x="194461" y="21152"/>
                  <a:pt x="200404" y="22382"/>
                  <a:pt x="203850" y="24141"/>
                </a:cubicBezTo>
                <a:cubicBezTo>
                  <a:pt x="206039" y="25231"/>
                  <a:pt x="208114" y="26268"/>
                  <a:pt x="210039" y="27226"/>
                </a:cubicBezTo>
                <a:lnTo>
                  <a:pt x="186382" y="43859"/>
                </a:lnTo>
                <a:cubicBezTo>
                  <a:pt x="178778" y="49204"/>
                  <a:pt x="174681" y="57706"/>
                  <a:pt x="174699" y="66286"/>
                </a:cubicBezTo>
                <a:cubicBezTo>
                  <a:pt x="174690" y="71965"/>
                  <a:pt x="176492" y="77741"/>
                  <a:pt x="180149" y="82646"/>
                </a:cubicBezTo>
                <a:lnTo>
                  <a:pt x="180140" y="82637"/>
                </a:lnTo>
                <a:lnTo>
                  <a:pt x="183261" y="86840"/>
                </a:lnTo>
                <a:cubicBezTo>
                  <a:pt x="189195" y="94725"/>
                  <a:pt x="198444" y="98787"/>
                  <a:pt x="207692" y="98804"/>
                </a:cubicBezTo>
                <a:cubicBezTo>
                  <a:pt x="212914" y="98804"/>
                  <a:pt x="218233" y="97486"/>
                  <a:pt x="222971" y="94637"/>
                </a:cubicBezTo>
                <a:lnTo>
                  <a:pt x="237116" y="86145"/>
                </a:lnTo>
                <a:cubicBezTo>
                  <a:pt x="240000" y="84378"/>
                  <a:pt x="244360" y="83270"/>
                  <a:pt x="248861" y="83288"/>
                </a:cubicBezTo>
                <a:cubicBezTo>
                  <a:pt x="254153" y="83253"/>
                  <a:pt x="259490" y="84826"/>
                  <a:pt x="262698" y="87182"/>
                </a:cubicBezTo>
                <a:lnTo>
                  <a:pt x="301837" y="115244"/>
                </a:lnTo>
                <a:cubicBezTo>
                  <a:pt x="310549" y="121486"/>
                  <a:pt x="324738" y="133055"/>
                  <a:pt x="332597" y="140343"/>
                </a:cubicBezTo>
                <a:lnTo>
                  <a:pt x="377898" y="182224"/>
                </a:lnTo>
                <a:cubicBezTo>
                  <a:pt x="380641" y="184756"/>
                  <a:pt x="381986" y="188123"/>
                  <a:pt x="381995" y="191569"/>
                </a:cubicBezTo>
                <a:close/>
                <a:moveTo>
                  <a:pt x="430804" y="87807"/>
                </a:moveTo>
                <a:lnTo>
                  <a:pt x="370452" y="154541"/>
                </a:lnTo>
                <a:lnTo>
                  <a:pt x="343050" y="129213"/>
                </a:lnTo>
                <a:cubicBezTo>
                  <a:pt x="334470" y="121292"/>
                  <a:pt x="320316" y="109741"/>
                  <a:pt x="310821" y="102919"/>
                </a:cubicBezTo>
                <a:lnTo>
                  <a:pt x="271692" y="74857"/>
                </a:lnTo>
                <a:cubicBezTo>
                  <a:pt x="265054" y="70154"/>
                  <a:pt x="256931" y="68123"/>
                  <a:pt x="248905" y="68097"/>
                </a:cubicBezTo>
                <a:cubicBezTo>
                  <a:pt x="242074" y="68114"/>
                  <a:pt x="235191" y="69609"/>
                  <a:pt x="229248" y="73143"/>
                </a:cubicBezTo>
                <a:lnTo>
                  <a:pt x="215112" y="81635"/>
                </a:lnTo>
                <a:cubicBezTo>
                  <a:pt x="212940" y="82936"/>
                  <a:pt x="210382" y="83604"/>
                  <a:pt x="207727" y="83613"/>
                </a:cubicBezTo>
                <a:cubicBezTo>
                  <a:pt x="202980" y="83631"/>
                  <a:pt x="198233" y="81415"/>
                  <a:pt x="195578" y="77811"/>
                </a:cubicBezTo>
                <a:lnTo>
                  <a:pt x="192466" y="73618"/>
                </a:lnTo>
                <a:lnTo>
                  <a:pt x="192457" y="73609"/>
                </a:lnTo>
                <a:cubicBezTo>
                  <a:pt x="190804" y="71376"/>
                  <a:pt x="190030" y="68870"/>
                  <a:pt x="190013" y="66330"/>
                </a:cubicBezTo>
                <a:cubicBezTo>
                  <a:pt x="190030" y="62497"/>
                  <a:pt x="191806" y="58769"/>
                  <a:pt x="195226" y="56352"/>
                </a:cubicBezTo>
                <a:lnTo>
                  <a:pt x="237055" y="26963"/>
                </a:lnTo>
                <a:cubicBezTo>
                  <a:pt x="240668" y="24343"/>
                  <a:pt x="247103" y="22506"/>
                  <a:pt x="253222" y="22558"/>
                </a:cubicBezTo>
                <a:cubicBezTo>
                  <a:pt x="257468" y="22541"/>
                  <a:pt x="261520" y="23393"/>
                  <a:pt x="264298" y="24765"/>
                </a:cubicBezTo>
                <a:lnTo>
                  <a:pt x="298355" y="41257"/>
                </a:lnTo>
                <a:cubicBezTo>
                  <a:pt x="304158" y="44044"/>
                  <a:pt x="310716" y="45187"/>
                  <a:pt x="317301" y="45204"/>
                </a:cubicBezTo>
                <a:cubicBezTo>
                  <a:pt x="325766" y="45160"/>
                  <a:pt x="334329" y="43323"/>
                  <a:pt x="341388" y="38989"/>
                </a:cubicBezTo>
                <a:lnTo>
                  <a:pt x="376175" y="17354"/>
                </a:lnTo>
                <a:cubicBezTo>
                  <a:pt x="378391" y="15965"/>
                  <a:pt x="381063" y="15253"/>
                  <a:pt x="383841" y="15253"/>
                </a:cubicBezTo>
                <a:cubicBezTo>
                  <a:pt x="388536" y="15244"/>
                  <a:pt x="393239" y="17371"/>
                  <a:pt x="395903" y="20844"/>
                </a:cubicBezTo>
                <a:lnTo>
                  <a:pt x="431568" y="66479"/>
                </a:lnTo>
                <a:cubicBezTo>
                  <a:pt x="433626" y="69090"/>
                  <a:pt x="434812" y="72782"/>
                  <a:pt x="434812" y="76598"/>
                </a:cubicBezTo>
                <a:cubicBezTo>
                  <a:pt x="434830" y="80853"/>
                  <a:pt x="433318" y="85055"/>
                  <a:pt x="430804" y="87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6" name="Google Shape;556;p57"/>
          <p:cNvGrpSpPr/>
          <p:nvPr/>
        </p:nvGrpSpPr>
        <p:grpSpPr>
          <a:xfrm>
            <a:off x="646980" y="3008262"/>
            <a:ext cx="272607" cy="273299"/>
            <a:chOff x="620971" y="731652"/>
            <a:chExt cx="191384" cy="191883"/>
          </a:xfrm>
        </p:grpSpPr>
        <p:sp>
          <p:nvSpPr>
            <p:cNvPr id="557" name="Google Shape;557;p57"/>
            <p:cNvSpPr/>
            <p:nvPr/>
          </p:nvSpPr>
          <p:spPr>
            <a:xfrm>
              <a:off x="738401" y="732438"/>
              <a:ext cx="73170" cy="73327"/>
            </a:xfrm>
            <a:custGeom>
              <a:rect b="b" l="l" r="r" t="t"/>
              <a:pathLst>
                <a:path extrusionOk="0" h="2239" w="2240">
                  <a:moveTo>
                    <a:pt x="1" y="227"/>
                  </a:moveTo>
                  <a:cubicBezTo>
                    <a:pt x="1" y="108"/>
                    <a:pt x="108" y="1"/>
                    <a:pt x="227" y="1"/>
                  </a:cubicBezTo>
                  <a:lnTo>
                    <a:pt x="2013" y="1"/>
                  </a:lnTo>
                  <a:cubicBezTo>
                    <a:pt x="2132" y="1"/>
                    <a:pt x="2239" y="108"/>
                    <a:pt x="2239" y="227"/>
                  </a:cubicBezTo>
                  <a:lnTo>
                    <a:pt x="2239" y="2013"/>
                  </a:lnTo>
                  <a:cubicBezTo>
                    <a:pt x="2239" y="2132"/>
                    <a:pt x="2132" y="2239"/>
                    <a:pt x="2013" y="2239"/>
                  </a:cubicBezTo>
                  <a:cubicBezTo>
                    <a:pt x="1894" y="2239"/>
                    <a:pt x="1787" y="2132"/>
                    <a:pt x="1787" y="2013"/>
                  </a:cubicBezTo>
                  <a:lnTo>
                    <a:pt x="1787" y="453"/>
                  </a:lnTo>
                  <a:lnTo>
                    <a:pt x="227" y="453"/>
                  </a:lnTo>
                  <a:cubicBezTo>
                    <a:pt x="108" y="453"/>
                    <a:pt x="1" y="346"/>
                    <a:pt x="1" y="2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57"/>
            <p:cNvSpPr/>
            <p:nvPr/>
          </p:nvSpPr>
          <p:spPr>
            <a:xfrm>
              <a:off x="621755" y="849421"/>
              <a:ext cx="73137" cy="73327"/>
            </a:xfrm>
            <a:custGeom>
              <a:rect b="b" l="l" r="r" t="t"/>
              <a:pathLst>
                <a:path extrusionOk="0" h="2239" w="2239">
                  <a:moveTo>
                    <a:pt x="226" y="0"/>
                  </a:moveTo>
                  <a:cubicBezTo>
                    <a:pt x="345" y="0"/>
                    <a:pt x="452" y="108"/>
                    <a:pt x="452" y="227"/>
                  </a:cubicBezTo>
                  <a:lnTo>
                    <a:pt x="452" y="1786"/>
                  </a:lnTo>
                  <a:lnTo>
                    <a:pt x="2012" y="1786"/>
                  </a:lnTo>
                  <a:cubicBezTo>
                    <a:pt x="2131" y="1786"/>
                    <a:pt x="2238" y="1894"/>
                    <a:pt x="2238" y="2013"/>
                  </a:cubicBezTo>
                  <a:cubicBezTo>
                    <a:pt x="2238" y="2132"/>
                    <a:pt x="2131" y="2239"/>
                    <a:pt x="2012" y="2239"/>
                  </a:cubicBezTo>
                  <a:lnTo>
                    <a:pt x="226" y="2239"/>
                  </a:lnTo>
                  <a:cubicBezTo>
                    <a:pt x="107" y="2239"/>
                    <a:pt x="0" y="2132"/>
                    <a:pt x="0" y="2013"/>
                  </a:cubicBezTo>
                  <a:lnTo>
                    <a:pt x="0" y="227"/>
                  </a:lnTo>
                  <a:cubicBezTo>
                    <a:pt x="0" y="108"/>
                    <a:pt x="107" y="0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57"/>
            <p:cNvSpPr/>
            <p:nvPr/>
          </p:nvSpPr>
          <p:spPr>
            <a:xfrm>
              <a:off x="727916" y="731652"/>
              <a:ext cx="84439" cy="84659"/>
            </a:xfrm>
            <a:custGeom>
              <a:rect b="b" l="l" r="r" t="t"/>
              <a:pathLst>
                <a:path extrusionOk="0" h="2585" w="2585">
                  <a:moveTo>
                    <a:pt x="2489" y="96"/>
                  </a:moveTo>
                  <a:cubicBezTo>
                    <a:pt x="2584" y="179"/>
                    <a:pt x="2584" y="322"/>
                    <a:pt x="2489" y="406"/>
                  </a:cubicBezTo>
                  <a:lnTo>
                    <a:pt x="405" y="2489"/>
                  </a:lnTo>
                  <a:cubicBezTo>
                    <a:pt x="322" y="2584"/>
                    <a:pt x="179" y="2584"/>
                    <a:pt x="96" y="2489"/>
                  </a:cubicBezTo>
                  <a:cubicBezTo>
                    <a:pt x="0" y="2406"/>
                    <a:pt x="0" y="2263"/>
                    <a:pt x="96" y="2180"/>
                  </a:cubicBezTo>
                  <a:lnTo>
                    <a:pt x="2179" y="96"/>
                  </a:lnTo>
                  <a:cubicBezTo>
                    <a:pt x="2263" y="1"/>
                    <a:pt x="2405" y="1"/>
                    <a:pt x="2489" y="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57"/>
            <p:cNvSpPr/>
            <p:nvPr/>
          </p:nvSpPr>
          <p:spPr>
            <a:xfrm>
              <a:off x="620971" y="838876"/>
              <a:ext cx="84406" cy="84659"/>
            </a:xfrm>
            <a:custGeom>
              <a:rect b="b" l="l" r="r" t="t"/>
              <a:pathLst>
                <a:path extrusionOk="0" h="2585" w="2584">
                  <a:moveTo>
                    <a:pt x="2489" y="96"/>
                  </a:moveTo>
                  <a:cubicBezTo>
                    <a:pt x="2584" y="180"/>
                    <a:pt x="2584" y="322"/>
                    <a:pt x="2489" y="406"/>
                  </a:cubicBezTo>
                  <a:lnTo>
                    <a:pt x="405" y="2489"/>
                  </a:lnTo>
                  <a:cubicBezTo>
                    <a:pt x="322" y="2585"/>
                    <a:pt x="179" y="2585"/>
                    <a:pt x="95" y="2489"/>
                  </a:cubicBezTo>
                  <a:cubicBezTo>
                    <a:pt x="0" y="2406"/>
                    <a:pt x="0" y="2263"/>
                    <a:pt x="95" y="2180"/>
                  </a:cubicBezTo>
                  <a:lnTo>
                    <a:pt x="2179" y="96"/>
                  </a:lnTo>
                  <a:cubicBezTo>
                    <a:pt x="2262" y="1"/>
                    <a:pt x="2405" y="1"/>
                    <a:pt x="2489" y="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1" name="Google Shape;561;p57"/>
          <p:cNvSpPr/>
          <p:nvPr/>
        </p:nvSpPr>
        <p:spPr>
          <a:xfrm>
            <a:off x="661887" y="4595329"/>
            <a:ext cx="242797" cy="230333"/>
          </a:xfrm>
          <a:custGeom>
            <a:rect b="b" l="l" r="r" t="t"/>
            <a:pathLst>
              <a:path extrusionOk="0" h="6121" w="6430">
                <a:moveTo>
                  <a:pt x="3215" y="0"/>
                </a:moveTo>
                <a:cubicBezTo>
                  <a:pt x="3298" y="0"/>
                  <a:pt x="3382" y="48"/>
                  <a:pt x="3417" y="131"/>
                </a:cubicBezTo>
                <a:lnTo>
                  <a:pt x="4286" y="1881"/>
                </a:lnTo>
                <a:lnTo>
                  <a:pt x="6227" y="2167"/>
                </a:lnTo>
                <a:cubicBezTo>
                  <a:pt x="6311" y="2179"/>
                  <a:pt x="6382" y="2239"/>
                  <a:pt x="6406" y="2322"/>
                </a:cubicBezTo>
                <a:cubicBezTo>
                  <a:pt x="6430" y="2405"/>
                  <a:pt x="6406" y="2489"/>
                  <a:pt x="6346" y="2548"/>
                </a:cubicBezTo>
                <a:lnTo>
                  <a:pt x="4941" y="3917"/>
                </a:lnTo>
                <a:lnTo>
                  <a:pt x="5275" y="5846"/>
                </a:lnTo>
                <a:cubicBezTo>
                  <a:pt x="5287" y="5930"/>
                  <a:pt x="5251" y="6013"/>
                  <a:pt x="5191" y="6072"/>
                </a:cubicBezTo>
                <a:cubicBezTo>
                  <a:pt x="5120" y="6120"/>
                  <a:pt x="5025" y="6120"/>
                  <a:pt x="4953" y="6084"/>
                </a:cubicBezTo>
                <a:lnTo>
                  <a:pt x="3215" y="5168"/>
                </a:lnTo>
                <a:lnTo>
                  <a:pt x="1477" y="6084"/>
                </a:lnTo>
                <a:cubicBezTo>
                  <a:pt x="1405" y="6120"/>
                  <a:pt x="1310" y="6120"/>
                  <a:pt x="1250" y="6072"/>
                </a:cubicBezTo>
                <a:cubicBezTo>
                  <a:pt x="1179" y="6013"/>
                  <a:pt x="1143" y="5930"/>
                  <a:pt x="1155" y="5846"/>
                </a:cubicBezTo>
                <a:lnTo>
                  <a:pt x="1488" y="3917"/>
                </a:lnTo>
                <a:lnTo>
                  <a:pt x="84" y="2548"/>
                </a:lnTo>
                <a:cubicBezTo>
                  <a:pt x="24" y="2489"/>
                  <a:pt x="0" y="2405"/>
                  <a:pt x="24" y="2322"/>
                </a:cubicBezTo>
                <a:cubicBezTo>
                  <a:pt x="48" y="2239"/>
                  <a:pt x="119" y="2179"/>
                  <a:pt x="203" y="2167"/>
                </a:cubicBezTo>
                <a:lnTo>
                  <a:pt x="2143" y="1881"/>
                </a:lnTo>
                <a:lnTo>
                  <a:pt x="3012" y="131"/>
                </a:lnTo>
                <a:cubicBezTo>
                  <a:pt x="3048" y="48"/>
                  <a:pt x="3132" y="0"/>
                  <a:pt x="3215" y="0"/>
                </a:cubicBezTo>
                <a:close/>
                <a:moveTo>
                  <a:pt x="3215" y="727"/>
                </a:moveTo>
                <a:lnTo>
                  <a:pt x="2501" y="2191"/>
                </a:lnTo>
                <a:cubicBezTo>
                  <a:pt x="2465" y="2251"/>
                  <a:pt x="2405" y="2298"/>
                  <a:pt x="2334" y="2310"/>
                </a:cubicBezTo>
                <a:lnTo>
                  <a:pt x="715" y="2548"/>
                </a:lnTo>
                <a:lnTo>
                  <a:pt x="1881" y="3679"/>
                </a:lnTo>
                <a:cubicBezTo>
                  <a:pt x="1941" y="3727"/>
                  <a:pt x="1965" y="3810"/>
                  <a:pt x="1953" y="3882"/>
                </a:cubicBezTo>
                <a:lnTo>
                  <a:pt x="1667" y="5477"/>
                </a:lnTo>
                <a:lnTo>
                  <a:pt x="3108" y="4727"/>
                </a:lnTo>
                <a:cubicBezTo>
                  <a:pt x="3179" y="4691"/>
                  <a:pt x="3251" y="4691"/>
                  <a:pt x="3322" y="4727"/>
                </a:cubicBezTo>
                <a:lnTo>
                  <a:pt x="4763" y="5477"/>
                </a:lnTo>
                <a:lnTo>
                  <a:pt x="4489" y="3882"/>
                </a:lnTo>
                <a:cubicBezTo>
                  <a:pt x="4477" y="3810"/>
                  <a:pt x="4489" y="3727"/>
                  <a:pt x="4548" y="3679"/>
                </a:cubicBezTo>
                <a:lnTo>
                  <a:pt x="5715" y="2548"/>
                </a:lnTo>
                <a:lnTo>
                  <a:pt x="4108" y="2310"/>
                </a:lnTo>
                <a:cubicBezTo>
                  <a:pt x="4036" y="2298"/>
                  <a:pt x="3965" y="2251"/>
                  <a:pt x="3929" y="21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2" name="Google Shape;562;p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7279" y="3113834"/>
            <a:ext cx="364600" cy="3911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3" name="Google Shape;563;p57"/>
          <p:cNvGrpSpPr/>
          <p:nvPr/>
        </p:nvGrpSpPr>
        <p:grpSpPr>
          <a:xfrm>
            <a:off x="4659528" y="1436352"/>
            <a:ext cx="200068" cy="244657"/>
            <a:chOff x="4055269" y="730296"/>
            <a:chExt cx="170329" cy="208308"/>
          </a:xfrm>
        </p:grpSpPr>
        <p:sp>
          <p:nvSpPr>
            <p:cNvPr id="564" name="Google Shape;564;p57"/>
            <p:cNvSpPr/>
            <p:nvPr/>
          </p:nvSpPr>
          <p:spPr>
            <a:xfrm>
              <a:off x="4055269" y="730296"/>
              <a:ext cx="170328" cy="208308"/>
            </a:xfrm>
            <a:custGeom>
              <a:rect b="b" l="l" r="r" t="t"/>
              <a:pathLst>
                <a:path extrusionOk="0" h="6407" w="5216">
                  <a:moveTo>
                    <a:pt x="239" y="239"/>
                  </a:moveTo>
                  <a:cubicBezTo>
                    <a:pt x="394" y="84"/>
                    <a:pt x="608" y="1"/>
                    <a:pt x="822" y="1"/>
                  </a:cubicBezTo>
                  <a:lnTo>
                    <a:pt x="3203" y="1"/>
                  </a:lnTo>
                  <a:cubicBezTo>
                    <a:pt x="3263" y="1"/>
                    <a:pt x="3323" y="25"/>
                    <a:pt x="3358" y="72"/>
                  </a:cubicBezTo>
                  <a:lnTo>
                    <a:pt x="5144" y="1858"/>
                  </a:lnTo>
                  <a:cubicBezTo>
                    <a:pt x="5192" y="1894"/>
                    <a:pt x="5216" y="1954"/>
                    <a:pt x="5216" y="2013"/>
                  </a:cubicBezTo>
                  <a:lnTo>
                    <a:pt x="5216" y="5585"/>
                  </a:lnTo>
                  <a:cubicBezTo>
                    <a:pt x="5216" y="5799"/>
                    <a:pt x="5132" y="6014"/>
                    <a:pt x="4977" y="6168"/>
                  </a:cubicBezTo>
                  <a:cubicBezTo>
                    <a:pt x="4823" y="6323"/>
                    <a:pt x="4608" y="6406"/>
                    <a:pt x="4394" y="6406"/>
                  </a:cubicBezTo>
                  <a:lnTo>
                    <a:pt x="822" y="6406"/>
                  </a:lnTo>
                  <a:cubicBezTo>
                    <a:pt x="608" y="6406"/>
                    <a:pt x="394" y="6323"/>
                    <a:pt x="239" y="6168"/>
                  </a:cubicBezTo>
                  <a:cubicBezTo>
                    <a:pt x="84" y="6014"/>
                    <a:pt x="1" y="5799"/>
                    <a:pt x="1" y="5585"/>
                  </a:cubicBezTo>
                  <a:lnTo>
                    <a:pt x="1" y="822"/>
                  </a:lnTo>
                  <a:cubicBezTo>
                    <a:pt x="1" y="608"/>
                    <a:pt x="84" y="394"/>
                    <a:pt x="239" y="239"/>
                  </a:cubicBezTo>
                  <a:close/>
                  <a:moveTo>
                    <a:pt x="822" y="453"/>
                  </a:moveTo>
                  <a:cubicBezTo>
                    <a:pt x="727" y="453"/>
                    <a:pt x="632" y="489"/>
                    <a:pt x="560" y="560"/>
                  </a:cubicBezTo>
                  <a:cubicBezTo>
                    <a:pt x="489" y="632"/>
                    <a:pt x="453" y="727"/>
                    <a:pt x="453" y="822"/>
                  </a:cubicBezTo>
                  <a:lnTo>
                    <a:pt x="453" y="5585"/>
                  </a:lnTo>
                  <a:cubicBezTo>
                    <a:pt x="453" y="5680"/>
                    <a:pt x="489" y="5775"/>
                    <a:pt x="560" y="5847"/>
                  </a:cubicBezTo>
                  <a:cubicBezTo>
                    <a:pt x="632" y="5918"/>
                    <a:pt x="727" y="5954"/>
                    <a:pt x="822" y="5954"/>
                  </a:cubicBezTo>
                  <a:lnTo>
                    <a:pt x="4394" y="5954"/>
                  </a:lnTo>
                  <a:cubicBezTo>
                    <a:pt x="4489" y="5954"/>
                    <a:pt x="4585" y="5918"/>
                    <a:pt x="4656" y="5847"/>
                  </a:cubicBezTo>
                  <a:cubicBezTo>
                    <a:pt x="4727" y="5775"/>
                    <a:pt x="4763" y="5680"/>
                    <a:pt x="4763" y="5585"/>
                  </a:cubicBezTo>
                  <a:lnTo>
                    <a:pt x="4763" y="2108"/>
                  </a:lnTo>
                  <a:lnTo>
                    <a:pt x="3108" y="4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57"/>
            <p:cNvSpPr/>
            <p:nvPr/>
          </p:nvSpPr>
          <p:spPr>
            <a:xfrm>
              <a:off x="4152483" y="730296"/>
              <a:ext cx="73115" cy="72828"/>
            </a:xfrm>
            <a:custGeom>
              <a:rect b="b" l="l" r="r" t="t"/>
              <a:pathLst>
                <a:path extrusionOk="0" h="2240" w="2239">
                  <a:moveTo>
                    <a:pt x="226" y="1"/>
                  </a:moveTo>
                  <a:cubicBezTo>
                    <a:pt x="346" y="1"/>
                    <a:pt x="453" y="108"/>
                    <a:pt x="453" y="227"/>
                  </a:cubicBezTo>
                  <a:lnTo>
                    <a:pt x="453" y="1787"/>
                  </a:lnTo>
                  <a:lnTo>
                    <a:pt x="2012" y="1787"/>
                  </a:lnTo>
                  <a:cubicBezTo>
                    <a:pt x="2131" y="1787"/>
                    <a:pt x="2239" y="1894"/>
                    <a:pt x="2239" y="2013"/>
                  </a:cubicBezTo>
                  <a:cubicBezTo>
                    <a:pt x="2239" y="2132"/>
                    <a:pt x="2131" y="2239"/>
                    <a:pt x="2012" y="2239"/>
                  </a:cubicBezTo>
                  <a:lnTo>
                    <a:pt x="226" y="2239"/>
                  </a:lnTo>
                  <a:cubicBezTo>
                    <a:pt x="107" y="2239"/>
                    <a:pt x="0" y="2132"/>
                    <a:pt x="0" y="2013"/>
                  </a:cubicBezTo>
                  <a:lnTo>
                    <a:pt x="0" y="227"/>
                  </a:lnTo>
                  <a:cubicBezTo>
                    <a:pt x="0" y="108"/>
                    <a:pt x="107" y="1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57"/>
            <p:cNvSpPr/>
            <p:nvPr/>
          </p:nvSpPr>
          <p:spPr>
            <a:xfrm>
              <a:off x="4094161" y="836775"/>
              <a:ext cx="92544" cy="14728"/>
            </a:xfrm>
            <a:custGeom>
              <a:rect b="b" l="l" r="r" t="t"/>
              <a:pathLst>
                <a:path extrusionOk="0" h="453" w="2834">
                  <a:moveTo>
                    <a:pt x="0" y="226"/>
                  </a:moveTo>
                  <a:cubicBezTo>
                    <a:pt x="0" y="107"/>
                    <a:pt x="107" y="0"/>
                    <a:pt x="227" y="0"/>
                  </a:cubicBezTo>
                  <a:lnTo>
                    <a:pt x="2608" y="0"/>
                  </a:lnTo>
                  <a:cubicBezTo>
                    <a:pt x="2727" y="0"/>
                    <a:pt x="2834" y="107"/>
                    <a:pt x="2834" y="226"/>
                  </a:cubicBezTo>
                  <a:cubicBezTo>
                    <a:pt x="2834" y="345"/>
                    <a:pt x="2727" y="453"/>
                    <a:pt x="2608" y="453"/>
                  </a:cubicBezTo>
                  <a:lnTo>
                    <a:pt x="227" y="453"/>
                  </a:lnTo>
                  <a:cubicBezTo>
                    <a:pt x="107" y="453"/>
                    <a:pt x="0" y="345"/>
                    <a:pt x="0" y="2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57"/>
            <p:cNvSpPr/>
            <p:nvPr/>
          </p:nvSpPr>
          <p:spPr>
            <a:xfrm>
              <a:off x="4094161" y="875465"/>
              <a:ext cx="92544" cy="14761"/>
            </a:xfrm>
            <a:custGeom>
              <a:rect b="b" l="l" r="r" t="t"/>
              <a:pathLst>
                <a:path extrusionOk="0" h="454" w="2834">
                  <a:moveTo>
                    <a:pt x="0" y="227"/>
                  </a:moveTo>
                  <a:cubicBezTo>
                    <a:pt x="0" y="108"/>
                    <a:pt x="107" y="1"/>
                    <a:pt x="227" y="1"/>
                  </a:cubicBezTo>
                  <a:lnTo>
                    <a:pt x="2608" y="1"/>
                  </a:lnTo>
                  <a:cubicBezTo>
                    <a:pt x="2727" y="1"/>
                    <a:pt x="2834" y="108"/>
                    <a:pt x="2834" y="227"/>
                  </a:cubicBezTo>
                  <a:cubicBezTo>
                    <a:pt x="2834" y="346"/>
                    <a:pt x="2727" y="453"/>
                    <a:pt x="2608" y="453"/>
                  </a:cubicBezTo>
                  <a:lnTo>
                    <a:pt x="227" y="453"/>
                  </a:lnTo>
                  <a:cubicBezTo>
                    <a:pt x="107" y="453"/>
                    <a:pt x="0" y="346"/>
                    <a:pt x="0" y="2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57"/>
            <p:cNvSpPr/>
            <p:nvPr/>
          </p:nvSpPr>
          <p:spPr>
            <a:xfrm>
              <a:off x="4094161" y="798052"/>
              <a:ext cx="34255" cy="14728"/>
            </a:xfrm>
            <a:custGeom>
              <a:rect b="b" l="l" r="r" t="t"/>
              <a:pathLst>
                <a:path extrusionOk="0" h="453" w="1049">
                  <a:moveTo>
                    <a:pt x="0" y="227"/>
                  </a:moveTo>
                  <a:cubicBezTo>
                    <a:pt x="0" y="108"/>
                    <a:pt x="107" y="0"/>
                    <a:pt x="227" y="0"/>
                  </a:cubicBezTo>
                  <a:lnTo>
                    <a:pt x="822" y="0"/>
                  </a:lnTo>
                  <a:cubicBezTo>
                    <a:pt x="941" y="0"/>
                    <a:pt x="1048" y="108"/>
                    <a:pt x="1048" y="227"/>
                  </a:cubicBezTo>
                  <a:cubicBezTo>
                    <a:pt x="1048" y="346"/>
                    <a:pt x="941" y="453"/>
                    <a:pt x="822" y="453"/>
                  </a:cubicBezTo>
                  <a:lnTo>
                    <a:pt x="227" y="453"/>
                  </a:lnTo>
                  <a:cubicBezTo>
                    <a:pt x="107" y="453"/>
                    <a:pt x="0" y="346"/>
                    <a:pt x="0" y="2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57"/>
          <p:cNvGrpSpPr/>
          <p:nvPr/>
        </p:nvGrpSpPr>
        <p:grpSpPr>
          <a:xfrm>
            <a:off x="4623274" y="2349151"/>
            <a:ext cx="272623" cy="226034"/>
            <a:chOff x="1466632" y="1612772"/>
            <a:chExt cx="228423" cy="189356"/>
          </a:xfrm>
        </p:grpSpPr>
        <p:sp>
          <p:nvSpPr>
            <p:cNvPr id="570" name="Google Shape;570;p57"/>
            <p:cNvSpPr/>
            <p:nvPr/>
          </p:nvSpPr>
          <p:spPr>
            <a:xfrm>
              <a:off x="1466632" y="1729389"/>
              <a:ext cx="170159" cy="72739"/>
            </a:xfrm>
            <a:custGeom>
              <a:rect b="b" l="l" r="r" t="t"/>
              <a:pathLst>
                <a:path extrusionOk="0" h="2228" w="5216">
                  <a:moveTo>
                    <a:pt x="417" y="417"/>
                  </a:moveTo>
                  <a:cubicBezTo>
                    <a:pt x="679" y="143"/>
                    <a:pt x="1048" y="1"/>
                    <a:pt x="1417" y="1"/>
                  </a:cubicBezTo>
                  <a:lnTo>
                    <a:pt x="3799" y="1"/>
                  </a:lnTo>
                  <a:cubicBezTo>
                    <a:pt x="4180" y="1"/>
                    <a:pt x="4537" y="143"/>
                    <a:pt x="4799" y="417"/>
                  </a:cubicBezTo>
                  <a:cubicBezTo>
                    <a:pt x="5061" y="679"/>
                    <a:pt x="5215" y="1036"/>
                    <a:pt x="5215" y="1417"/>
                  </a:cubicBezTo>
                  <a:lnTo>
                    <a:pt x="5215" y="2013"/>
                  </a:lnTo>
                  <a:cubicBezTo>
                    <a:pt x="5215" y="2132"/>
                    <a:pt x="5108" y="2227"/>
                    <a:pt x="4989" y="2227"/>
                  </a:cubicBezTo>
                  <a:cubicBezTo>
                    <a:pt x="4870" y="2227"/>
                    <a:pt x="4763" y="2132"/>
                    <a:pt x="4763" y="2013"/>
                  </a:cubicBezTo>
                  <a:lnTo>
                    <a:pt x="4763" y="1417"/>
                  </a:lnTo>
                  <a:cubicBezTo>
                    <a:pt x="4763" y="1155"/>
                    <a:pt x="4668" y="905"/>
                    <a:pt x="4477" y="727"/>
                  </a:cubicBezTo>
                  <a:cubicBezTo>
                    <a:pt x="4299" y="548"/>
                    <a:pt x="4060" y="441"/>
                    <a:pt x="3799" y="441"/>
                  </a:cubicBezTo>
                  <a:lnTo>
                    <a:pt x="1417" y="441"/>
                  </a:lnTo>
                  <a:cubicBezTo>
                    <a:pt x="1155" y="441"/>
                    <a:pt x="917" y="548"/>
                    <a:pt x="739" y="727"/>
                  </a:cubicBezTo>
                  <a:cubicBezTo>
                    <a:pt x="548" y="905"/>
                    <a:pt x="453" y="1155"/>
                    <a:pt x="453" y="1417"/>
                  </a:cubicBezTo>
                  <a:lnTo>
                    <a:pt x="453" y="2013"/>
                  </a:lnTo>
                  <a:cubicBezTo>
                    <a:pt x="453" y="2132"/>
                    <a:pt x="346" y="2227"/>
                    <a:pt x="227" y="2227"/>
                  </a:cubicBezTo>
                  <a:cubicBezTo>
                    <a:pt x="108" y="2227"/>
                    <a:pt x="0" y="2132"/>
                    <a:pt x="0" y="2013"/>
                  </a:cubicBezTo>
                  <a:lnTo>
                    <a:pt x="0" y="1417"/>
                  </a:lnTo>
                  <a:cubicBezTo>
                    <a:pt x="0" y="1036"/>
                    <a:pt x="155" y="679"/>
                    <a:pt x="417" y="4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57"/>
            <p:cNvSpPr/>
            <p:nvPr/>
          </p:nvSpPr>
          <p:spPr>
            <a:xfrm>
              <a:off x="1505485" y="1612772"/>
              <a:ext cx="92452" cy="92164"/>
            </a:xfrm>
            <a:custGeom>
              <a:rect b="b" l="l" r="r" t="t"/>
              <a:pathLst>
                <a:path extrusionOk="0" h="2823" w="2834">
                  <a:moveTo>
                    <a:pt x="1417" y="441"/>
                  </a:moveTo>
                  <a:cubicBezTo>
                    <a:pt x="881" y="441"/>
                    <a:pt x="453" y="882"/>
                    <a:pt x="453" y="1418"/>
                  </a:cubicBezTo>
                  <a:cubicBezTo>
                    <a:pt x="453" y="1941"/>
                    <a:pt x="881" y="2382"/>
                    <a:pt x="1417" y="2382"/>
                  </a:cubicBezTo>
                  <a:cubicBezTo>
                    <a:pt x="1953" y="2382"/>
                    <a:pt x="2381" y="1941"/>
                    <a:pt x="2381" y="1418"/>
                  </a:cubicBezTo>
                  <a:cubicBezTo>
                    <a:pt x="2381" y="882"/>
                    <a:pt x="1953" y="441"/>
                    <a:pt x="1417" y="441"/>
                  </a:cubicBezTo>
                  <a:close/>
                  <a:moveTo>
                    <a:pt x="0" y="1418"/>
                  </a:moveTo>
                  <a:cubicBezTo>
                    <a:pt x="0" y="632"/>
                    <a:pt x="631" y="1"/>
                    <a:pt x="1417" y="1"/>
                  </a:cubicBezTo>
                  <a:cubicBezTo>
                    <a:pt x="2203" y="1"/>
                    <a:pt x="2834" y="632"/>
                    <a:pt x="2834" y="1418"/>
                  </a:cubicBezTo>
                  <a:cubicBezTo>
                    <a:pt x="2834" y="2191"/>
                    <a:pt x="2203" y="2822"/>
                    <a:pt x="1417" y="2822"/>
                  </a:cubicBezTo>
                  <a:cubicBezTo>
                    <a:pt x="631" y="2822"/>
                    <a:pt x="0" y="2191"/>
                    <a:pt x="0" y="14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57"/>
            <p:cNvSpPr/>
            <p:nvPr/>
          </p:nvSpPr>
          <p:spPr>
            <a:xfrm>
              <a:off x="1650362" y="1729781"/>
              <a:ext cx="44693" cy="72347"/>
            </a:xfrm>
            <a:custGeom>
              <a:rect b="b" l="l" r="r" t="t"/>
              <a:pathLst>
                <a:path extrusionOk="0" h="2216" w="1370">
                  <a:moveTo>
                    <a:pt x="36" y="191"/>
                  </a:moveTo>
                  <a:cubicBezTo>
                    <a:pt x="60" y="72"/>
                    <a:pt x="191" y="0"/>
                    <a:pt x="310" y="36"/>
                  </a:cubicBezTo>
                  <a:cubicBezTo>
                    <a:pt x="607" y="108"/>
                    <a:pt x="881" y="286"/>
                    <a:pt x="1072" y="536"/>
                  </a:cubicBezTo>
                  <a:cubicBezTo>
                    <a:pt x="1262" y="786"/>
                    <a:pt x="1369" y="1084"/>
                    <a:pt x="1369" y="1393"/>
                  </a:cubicBezTo>
                  <a:lnTo>
                    <a:pt x="1369" y="2001"/>
                  </a:lnTo>
                  <a:cubicBezTo>
                    <a:pt x="1369" y="2120"/>
                    <a:pt x="1262" y="2215"/>
                    <a:pt x="1143" y="2215"/>
                  </a:cubicBezTo>
                  <a:cubicBezTo>
                    <a:pt x="1024" y="2215"/>
                    <a:pt x="917" y="2120"/>
                    <a:pt x="917" y="2001"/>
                  </a:cubicBezTo>
                  <a:lnTo>
                    <a:pt x="917" y="1405"/>
                  </a:lnTo>
                  <a:lnTo>
                    <a:pt x="917" y="1405"/>
                  </a:lnTo>
                  <a:cubicBezTo>
                    <a:pt x="917" y="1191"/>
                    <a:pt x="845" y="977"/>
                    <a:pt x="714" y="810"/>
                  </a:cubicBezTo>
                  <a:cubicBezTo>
                    <a:pt x="584" y="643"/>
                    <a:pt x="405" y="512"/>
                    <a:pt x="191" y="465"/>
                  </a:cubicBezTo>
                  <a:cubicBezTo>
                    <a:pt x="72" y="429"/>
                    <a:pt x="0" y="310"/>
                    <a:pt x="36" y="1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57"/>
            <p:cNvSpPr/>
            <p:nvPr/>
          </p:nvSpPr>
          <p:spPr>
            <a:xfrm>
              <a:off x="1611508" y="1613164"/>
              <a:ext cx="44693" cy="91380"/>
            </a:xfrm>
            <a:custGeom>
              <a:rect b="b" l="l" r="r" t="t"/>
              <a:pathLst>
                <a:path extrusionOk="0" h="2799" w="1370">
                  <a:moveTo>
                    <a:pt x="36" y="191"/>
                  </a:moveTo>
                  <a:cubicBezTo>
                    <a:pt x="60" y="72"/>
                    <a:pt x="191" y="1"/>
                    <a:pt x="310" y="36"/>
                  </a:cubicBezTo>
                  <a:cubicBezTo>
                    <a:pt x="608" y="108"/>
                    <a:pt x="882" y="286"/>
                    <a:pt x="1072" y="536"/>
                  </a:cubicBezTo>
                  <a:cubicBezTo>
                    <a:pt x="1263" y="786"/>
                    <a:pt x="1370" y="1084"/>
                    <a:pt x="1370" y="1406"/>
                  </a:cubicBezTo>
                  <a:cubicBezTo>
                    <a:pt x="1370" y="1715"/>
                    <a:pt x="1263" y="2025"/>
                    <a:pt x="1072" y="2263"/>
                  </a:cubicBezTo>
                  <a:cubicBezTo>
                    <a:pt x="882" y="2513"/>
                    <a:pt x="608" y="2691"/>
                    <a:pt x="310" y="2775"/>
                  </a:cubicBezTo>
                  <a:cubicBezTo>
                    <a:pt x="191" y="2799"/>
                    <a:pt x="60" y="2727"/>
                    <a:pt x="36" y="2608"/>
                  </a:cubicBezTo>
                  <a:cubicBezTo>
                    <a:pt x="0" y="2489"/>
                    <a:pt x="72" y="2370"/>
                    <a:pt x="191" y="2334"/>
                  </a:cubicBezTo>
                  <a:cubicBezTo>
                    <a:pt x="405" y="2287"/>
                    <a:pt x="584" y="2168"/>
                    <a:pt x="715" y="1989"/>
                  </a:cubicBezTo>
                  <a:cubicBezTo>
                    <a:pt x="846" y="1822"/>
                    <a:pt x="917" y="1620"/>
                    <a:pt x="917" y="1406"/>
                  </a:cubicBezTo>
                  <a:cubicBezTo>
                    <a:pt x="917" y="1191"/>
                    <a:pt x="846" y="977"/>
                    <a:pt x="715" y="810"/>
                  </a:cubicBezTo>
                  <a:cubicBezTo>
                    <a:pt x="584" y="644"/>
                    <a:pt x="405" y="513"/>
                    <a:pt x="191" y="465"/>
                  </a:cubicBezTo>
                  <a:cubicBezTo>
                    <a:pt x="72" y="429"/>
                    <a:pt x="0" y="310"/>
                    <a:pt x="36" y="1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74" name="Google Shape;574;p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45575" y="89225"/>
            <a:ext cx="538625" cy="5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Google Shape;579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451" y="1290638"/>
            <a:ext cx="2377948" cy="3300412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58"/>
          <p:cNvSpPr txBox="1"/>
          <p:nvPr>
            <p:ph type="title"/>
          </p:nvPr>
        </p:nvSpPr>
        <p:spPr>
          <a:xfrm>
            <a:off x="571450" y="432675"/>
            <a:ext cx="7431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rPr lang="en-US"/>
              <a:t>Out of scope</a:t>
            </a:r>
            <a:endParaRPr/>
          </a:p>
        </p:txBody>
      </p:sp>
      <p:sp>
        <p:nvSpPr>
          <p:cNvPr id="581" name="Google Shape;581;p58"/>
          <p:cNvSpPr txBox="1"/>
          <p:nvPr>
            <p:ph idx="1" type="subTitle"/>
          </p:nvPr>
        </p:nvSpPr>
        <p:spPr>
          <a:xfrm>
            <a:off x="571450" y="745225"/>
            <a:ext cx="74316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i="1" lang="en-US">
                <a:solidFill>
                  <a:srgbClr val="FF0000"/>
                </a:solidFill>
              </a:rPr>
              <a:t>Establishes  what is </a:t>
            </a:r>
            <a:r>
              <a:rPr i="1" lang="en-US">
                <a:solidFill>
                  <a:srgbClr val="FF0000"/>
                </a:solidFill>
              </a:rPr>
              <a:t>out</a:t>
            </a:r>
            <a:r>
              <a:rPr i="1" lang="en-US">
                <a:solidFill>
                  <a:srgbClr val="FF0000"/>
                </a:solidFill>
              </a:rPr>
              <a:t> of scope - examples based on existing policies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582" name="Google Shape;582;p58"/>
          <p:cNvSpPr txBox="1"/>
          <p:nvPr/>
        </p:nvSpPr>
        <p:spPr>
          <a:xfrm>
            <a:off x="571450" y="1299391"/>
            <a:ext cx="2376900" cy="3288000"/>
          </a:xfrm>
          <a:prstGeom prst="rect">
            <a:avLst/>
          </a:prstGeom>
          <a:solidFill>
            <a:schemeClr val="accent2">
              <a:alpha val="89803"/>
            </a:schemeClr>
          </a:solidFill>
          <a:ln>
            <a:noFill/>
          </a:ln>
        </p:spPr>
        <p:txBody>
          <a:bodyPr anchorCtr="0" anchor="ctr" bIns="274300" lIns="182875" spcFirstLastPara="1" rIns="274300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5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The following activities or goals are out of scope. The </a:t>
            </a:r>
            <a:r>
              <a:rPr lang="en-US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collaboration</a:t>
            </a:r>
            <a:r>
              <a:rPr b="0" i="0" lang="en-US" sz="1400" u="none" cap="none" strike="noStrike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 is </a:t>
            </a:r>
            <a:r>
              <a:rPr b="0" i="0" lang="en-US" sz="1400" u="sng" cap="none" strike="noStrike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not</a:t>
            </a:r>
            <a:r>
              <a:rPr b="0" i="0" lang="en-US" sz="1400" u="none" cap="none" strike="noStrike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 established:</a:t>
            </a:r>
            <a:endParaRPr/>
          </a:p>
        </p:txBody>
      </p:sp>
      <p:grpSp>
        <p:nvGrpSpPr>
          <p:cNvPr id="583" name="Google Shape;583;p58"/>
          <p:cNvGrpSpPr/>
          <p:nvPr/>
        </p:nvGrpSpPr>
        <p:grpSpPr>
          <a:xfrm>
            <a:off x="3128872" y="1299391"/>
            <a:ext cx="5672131" cy="457200"/>
            <a:chOff x="3128872" y="1451791"/>
            <a:chExt cx="5672131" cy="457200"/>
          </a:xfrm>
        </p:grpSpPr>
        <p:sp>
          <p:nvSpPr>
            <p:cNvPr id="584" name="Google Shape;584;p58"/>
            <p:cNvSpPr/>
            <p:nvPr/>
          </p:nvSpPr>
          <p:spPr>
            <a:xfrm>
              <a:off x="3128872" y="1451791"/>
              <a:ext cx="743332" cy="457200"/>
            </a:xfrm>
            <a:prstGeom prst="homePlate">
              <a:avLst>
                <a:gd fmla="val 35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58"/>
            <p:cNvSpPr txBox="1"/>
            <p:nvPr/>
          </p:nvSpPr>
          <p:spPr>
            <a:xfrm>
              <a:off x="4052603" y="1495725"/>
              <a:ext cx="4748400" cy="184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Roche Sans Light"/>
                  <a:ea typeface="Roche Sans Light"/>
                  <a:cs typeface="Roche Sans Light"/>
                  <a:sym typeface="Roche Sans Light"/>
                </a:rPr>
                <a:t>To primarily achieve marketing or promotional objectives </a:t>
              </a:r>
              <a:endParaRPr/>
            </a:p>
          </p:txBody>
        </p:sp>
        <p:grpSp>
          <p:nvGrpSpPr>
            <p:cNvPr id="586" name="Google Shape;586;p58"/>
            <p:cNvGrpSpPr/>
            <p:nvPr/>
          </p:nvGrpSpPr>
          <p:grpSpPr>
            <a:xfrm>
              <a:off x="3313798" y="1554611"/>
              <a:ext cx="251561" cy="251561"/>
              <a:chOff x="3398838" y="2894014"/>
              <a:chExt cx="346075" cy="346075"/>
            </a:xfrm>
          </p:grpSpPr>
          <p:sp>
            <p:nvSpPr>
              <p:cNvPr id="587" name="Google Shape;587;p58"/>
              <p:cNvSpPr/>
              <p:nvPr/>
            </p:nvSpPr>
            <p:spPr>
              <a:xfrm>
                <a:off x="3609976" y="3195639"/>
                <a:ext cx="88900" cy="4445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58"/>
              <p:cNvSpPr/>
              <p:nvPr/>
            </p:nvSpPr>
            <p:spPr>
              <a:xfrm>
                <a:off x="3624263" y="2976564"/>
                <a:ext cx="120650" cy="219075"/>
              </a:xfrm>
              <a:custGeom>
                <a:rect b="b" l="l" r="r" t="t"/>
                <a:pathLst>
                  <a:path extrusionOk="0" h="58" w="32">
                    <a:moveTo>
                      <a:pt x="16" y="58"/>
                    </a:move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29" y="39"/>
                      <a:pt x="32" y="36"/>
                    </a:cubicBezTo>
                    <a:cubicBezTo>
                      <a:pt x="32" y="31"/>
                      <a:pt x="32" y="4"/>
                      <a:pt x="32" y="4"/>
                    </a:cubicBezTo>
                    <a:cubicBezTo>
                      <a:pt x="32" y="4"/>
                      <a:pt x="22" y="0"/>
                      <a:pt x="22" y="28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4" y="22"/>
                      <a:pt x="9" y="20"/>
                      <a:pt x="6" y="24"/>
                    </a:cubicBezTo>
                    <a:cubicBezTo>
                      <a:pt x="3" y="28"/>
                      <a:pt x="0" y="40"/>
                      <a:pt x="0" y="40"/>
                    </a:cubicBezTo>
                    <a:cubicBezTo>
                      <a:pt x="0" y="58"/>
                      <a:pt x="0" y="58"/>
                      <a:pt x="0" y="58"/>
                    </a:cubicBez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p58"/>
              <p:cNvSpPr/>
              <p:nvPr/>
            </p:nvSpPr>
            <p:spPr>
              <a:xfrm>
                <a:off x="3444876" y="3195639"/>
                <a:ext cx="88900" cy="4445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p58"/>
              <p:cNvSpPr/>
              <p:nvPr/>
            </p:nvSpPr>
            <p:spPr>
              <a:xfrm>
                <a:off x="3398838" y="2976564"/>
                <a:ext cx="120650" cy="219075"/>
              </a:xfrm>
              <a:custGeom>
                <a:rect b="b" l="l" r="r" t="t"/>
                <a:pathLst>
                  <a:path extrusionOk="0" h="58" w="32">
                    <a:moveTo>
                      <a:pt x="16" y="58"/>
                    </a:move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4" y="39"/>
                      <a:pt x="0" y="36"/>
                    </a:cubicBezTo>
                    <a:cubicBezTo>
                      <a:pt x="0" y="31"/>
                      <a:pt x="0" y="4"/>
                      <a:pt x="0" y="4"/>
                    </a:cubicBezTo>
                    <a:cubicBezTo>
                      <a:pt x="0" y="4"/>
                      <a:pt x="10" y="0"/>
                      <a:pt x="10" y="28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8" y="22"/>
                      <a:pt x="23" y="20"/>
                      <a:pt x="26" y="24"/>
                    </a:cubicBezTo>
                    <a:cubicBezTo>
                      <a:pt x="29" y="28"/>
                      <a:pt x="32" y="40"/>
                      <a:pt x="32" y="40"/>
                    </a:cubicBezTo>
                    <a:cubicBezTo>
                      <a:pt x="32" y="58"/>
                      <a:pt x="32" y="58"/>
                      <a:pt x="32" y="58"/>
                    </a:cubicBez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58"/>
              <p:cNvSpPr/>
              <p:nvPr/>
            </p:nvSpPr>
            <p:spPr>
              <a:xfrm>
                <a:off x="3489326" y="2940051"/>
                <a:ext cx="165100" cy="134938"/>
              </a:xfrm>
              <a:custGeom>
                <a:rect b="b" l="l" r="r" t="t"/>
                <a:pathLst>
                  <a:path extrusionOk="0" h="85" w="104">
                    <a:moveTo>
                      <a:pt x="47" y="28"/>
                    </a:moveTo>
                    <a:lnTo>
                      <a:pt x="0" y="0"/>
                    </a:lnTo>
                    <a:lnTo>
                      <a:pt x="0" y="57"/>
                    </a:lnTo>
                    <a:lnTo>
                      <a:pt x="47" y="85"/>
                    </a:lnTo>
                    <a:lnTo>
                      <a:pt x="104" y="57"/>
                    </a:lnTo>
                    <a:lnTo>
                      <a:pt x="104" y="0"/>
                    </a:lnTo>
                    <a:lnTo>
                      <a:pt x="47" y="2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58"/>
              <p:cNvSpPr/>
              <p:nvPr/>
            </p:nvSpPr>
            <p:spPr>
              <a:xfrm>
                <a:off x="3489326" y="2894014"/>
                <a:ext cx="165100" cy="90488"/>
              </a:xfrm>
              <a:custGeom>
                <a:rect b="b" l="l" r="r" t="t"/>
                <a:pathLst>
                  <a:path extrusionOk="0" h="57" w="104">
                    <a:moveTo>
                      <a:pt x="52" y="0"/>
                    </a:moveTo>
                    <a:lnTo>
                      <a:pt x="0" y="29"/>
                    </a:lnTo>
                    <a:lnTo>
                      <a:pt x="47" y="57"/>
                    </a:lnTo>
                    <a:lnTo>
                      <a:pt x="104" y="29"/>
                    </a:lnTo>
                    <a:lnTo>
                      <a:pt x="52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93" name="Google Shape;593;p58"/>
              <p:cNvCxnSpPr/>
              <p:nvPr/>
            </p:nvCxnSpPr>
            <p:spPr>
              <a:xfrm>
                <a:off x="3563938" y="2984501"/>
                <a:ext cx="0" cy="90488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594" name="Google Shape;594;p58"/>
          <p:cNvGrpSpPr/>
          <p:nvPr/>
        </p:nvGrpSpPr>
        <p:grpSpPr>
          <a:xfrm>
            <a:off x="3128872" y="1846197"/>
            <a:ext cx="5672131" cy="457200"/>
            <a:chOff x="3128872" y="2018683"/>
            <a:chExt cx="5672131" cy="457200"/>
          </a:xfrm>
        </p:grpSpPr>
        <p:sp>
          <p:nvSpPr>
            <p:cNvPr id="595" name="Google Shape;595;p58"/>
            <p:cNvSpPr/>
            <p:nvPr/>
          </p:nvSpPr>
          <p:spPr>
            <a:xfrm>
              <a:off x="3128872" y="2018683"/>
              <a:ext cx="743332" cy="457200"/>
            </a:xfrm>
            <a:prstGeom prst="homePlate">
              <a:avLst>
                <a:gd fmla="val 35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58"/>
            <p:cNvSpPr txBox="1"/>
            <p:nvPr/>
          </p:nvSpPr>
          <p:spPr>
            <a:xfrm>
              <a:off x="4052603" y="2062617"/>
              <a:ext cx="4748400" cy="369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Roche Sans Light"/>
                  <a:ea typeface="Roche Sans Light"/>
                  <a:cs typeface="Roche Sans Light"/>
                  <a:sym typeface="Roche Sans Light"/>
                </a:rPr>
                <a:t>To unlawfully promote</a:t>
              </a:r>
              <a:r>
                <a:rPr lang="en-US" sz="1200">
                  <a:latin typeface="Roche Sans Light"/>
                  <a:ea typeface="Roche Sans Light"/>
                  <a:cs typeface="Roche Sans Light"/>
                  <a:sym typeface="Roche Sans Light"/>
                </a:rPr>
                <a:t> XX </a:t>
              </a:r>
              <a:r>
                <a:rPr b="0" i="0" lang="en-US" sz="1200" u="none" cap="none" strike="noStrike">
                  <a:solidFill>
                    <a:srgbClr val="000000"/>
                  </a:solidFill>
                  <a:latin typeface="Roche Sans Light"/>
                  <a:ea typeface="Roche Sans Light"/>
                  <a:cs typeface="Roche Sans Light"/>
                  <a:sym typeface="Roche Sans Light"/>
                </a:rPr>
                <a:t> products/services (e.g. promotion to patients in non Direct to Consumer countries and/or other relevant stakeholders)</a:t>
              </a:r>
              <a:endParaRPr/>
            </a:p>
          </p:txBody>
        </p:sp>
        <p:grpSp>
          <p:nvGrpSpPr>
            <p:cNvPr id="597" name="Google Shape;597;p58"/>
            <p:cNvGrpSpPr/>
            <p:nvPr/>
          </p:nvGrpSpPr>
          <p:grpSpPr>
            <a:xfrm>
              <a:off x="3313798" y="2136504"/>
              <a:ext cx="251561" cy="221559"/>
              <a:chOff x="2678113" y="2924176"/>
              <a:chExt cx="346075" cy="304801"/>
            </a:xfrm>
          </p:grpSpPr>
          <p:sp>
            <p:nvSpPr>
              <p:cNvPr id="598" name="Google Shape;598;p58"/>
              <p:cNvSpPr/>
              <p:nvPr/>
            </p:nvSpPr>
            <p:spPr>
              <a:xfrm>
                <a:off x="2963863" y="3074989"/>
                <a:ext cx="60325" cy="12065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58"/>
              <p:cNvSpPr/>
              <p:nvPr/>
            </p:nvSpPr>
            <p:spPr>
              <a:xfrm>
                <a:off x="2678113" y="3116264"/>
                <a:ext cx="285750" cy="112713"/>
              </a:xfrm>
              <a:custGeom>
                <a:rect b="b" l="l" r="r" t="t"/>
                <a:pathLst>
                  <a:path extrusionOk="0" h="30" w="76">
                    <a:moveTo>
                      <a:pt x="76" y="16"/>
                    </a:moveTo>
                    <a:cubicBezTo>
                      <a:pt x="34" y="30"/>
                      <a:pt x="48" y="30"/>
                      <a:pt x="0" y="6"/>
                    </a:cubicBezTo>
                    <a:cubicBezTo>
                      <a:pt x="4" y="1"/>
                      <a:pt x="8" y="0"/>
                      <a:pt x="12" y="2"/>
                    </a:cubicBezTo>
                    <a:cubicBezTo>
                      <a:pt x="29" y="7"/>
                      <a:pt x="29" y="7"/>
                      <a:pt x="29" y="7"/>
                    </a:cubicBez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58"/>
              <p:cNvSpPr/>
              <p:nvPr/>
            </p:nvSpPr>
            <p:spPr>
              <a:xfrm>
                <a:off x="2782888" y="3090864"/>
                <a:ext cx="180975" cy="60325"/>
              </a:xfrm>
              <a:custGeom>
                <a:rect b="b" l="l" r="r" t="t"/>
                <a:pathLst>
                  <a:path extrusionOk="0" h="16" w="48">
                    <a:moveTo>
                      <a:pt x="48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27" y="0"/>
                      <a:pt x="20" y="8"/>
                      <a:pt x="18" y="8"/>
                    </a:cubicBezTo>
                    <a:cubicBezTo>
                      <a:pt x="18" y="8"/>
                      <a:pt x="12" y="8"/>
                      <a:pt x="4" y="8"/>
                    </a:cubicBezTo>
                    <a:cubicBezTo>
                      <a:pt x="0" y="8"/>
                      <a:pt x="0" y="16"/>
                      <a:pt x="4" y="16"/>
                    </a:cubicBezTo>
                    <a:cubicBezTo>
                      <a:pt x="26" y="16"/>
                      <a:pt x="26" y="16"/>
                      <a:pt x="26" y="16"/>
                    </a:cubicBez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58"/>
              <p:cNvSpPr/>
              <p:nvPr/>
            </p:nvSpPr>
            <p:spPr>
              <a:xfrm>
                <a:off x="2722563" y="2924176"/>
                <a:ext cx="211138" cy="200025"/>
              </a:xfrm>
              <a:custGeom>
                <a:rect b="b" l="l" r="r" t="t"/>
                <a:pathLst>
                  <a:path extrusionOk="0" h="126" w="133">
                    <a:moveTo>
                      <a:pt x="133" y="105"/>
                    </a:moveTo>
                    <a:lnTo>
                      <a:pt x="133" y="0"/>
                    </a:lnTo>
                    <a:lnTo>
                      <a:pt x="0" y="0"/>
                    </a:lnTo>
                    <a:lnTo>
                      <a:pt x="0" y="126"/>
                    </a:ln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58"/>
              <p:cNvSpPr/>
              <p:nvPr/>
            </p:nvSpPr>
            <p:spPr>
              <a:xfrm>
                <a:off x="2782888" y="2924176"/>
                <a:ext cx="90488" cy="120650"/>
              </a:xfrm>
              <a:custGeom>
                <a:rect b="b" l="l" r="r" t="t"/>
                <a:pathLst>
                  <a:path extrusionOk="0" h="76" w="57">
                    <a:moveTo>
                      <a:pt x="0" y="0"/>
                    </a:moveTo>
                    <a:lnTo>
                      <a:pt x="0" y="76"/>
                    </a:lnTo>
                    <a:lnTo>
                      <a:pt x="28" y="52"/>
                    </a:lnTo>
                    <a:lnTo>
                      <a:pt x="57" y="76"/>
                    </a:lnTo>
                    <a:lnTo>
                      <a:pt x="57" y="0"/>
                    </a:ln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03" name="Google Shape;603;p58"/>
          <p:cNvGrpSpPr/>
          <p:nvPr/>
        </p:nvGrpSpPr>
        <p:grpSpPr>
          <a:xfrm>
            <a:off x="3128872" y="2939809"/>
            <a:ext cx="5672131" cy="457200"/>
            <a:chOff x="3128872" y="3152467"/>
            <a:chExt cx="5672131" cy="457200"/>
          </a:xfrm>
        </p:grpSpPr>
        <p:sp>
          <p:nvSpPr>
            <p:cNvPr id="604" name="Google Shape;604;p58"/>
            <p:cNvSpPr/>
            <p:nvPr/>
          </p:nvSpPr>
          <p:spPr>
            <a:xfrm>
              <a:off x="3128872" y="3152467"/>
              <a:ext cx="743332" cy="457200"/>
            </a:xfrm>
            <a:prstGeom prst="homePlate">
              <a:avLst>
                <a:gd fmla="val 35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58"/>
            <p:cNvSpPr txBox="1"/>
            <p:nvPr/>
          </p:nvSpPr>
          <p:spPr>
            <a:xfrm>
              <a:off x="4052603" y="3288734"/>
              <a:ext cx="4748400" cy="184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Roche Sans Light"/>
                  <a:ea typeface="Roche Sans Light"/>
                  <a:cs typeface="Roche Sans Light"/>
                  <a:sym typeface="Roche Sans Light"/>
                </a:rPr>
                <a:t>To influence the content of Clinical Practice Guidelines</a:t>
              </a:r>
              <a:endParaRPr/>
            </a:p>
          </p:txBody>
        </p:sp>
        <p:grpSp>
          <p:nvGrpSpPr>
            <p:cNvPr id="606" name="Google Shape;606;p58"/>
            <p:cNvGrpSpPr/>
            <p:nvPr/>
          </p:nvGrpSpPr>
          <p:grpSpPr>
            <a:xfrm>
              <a:off x="3346685" y="3255287"/>
              <a:ext cx="185786" cy="251560"/>
              <a:chOff x="3407645" y="3255287"/>
              <a:chExt cx="185786" cy="251560"/>
            </a:xfrm>
          </p:grpSpPr>
          <p:sp>
            <p:nvSpPr>
              <p:cNvPr id="607" name="Google Shape;607;p58"/>
              <p:cNvSpPr/>
              <p:nvPr/>
            </p:nvSpPr>
            <p:spPr>
              <a:xfrm>
                <a:off x="3407645" y="3255287"/>
                <a:ext cx="185786" cy="251560"/>
              </a:xfrm>
              <a:custGeom>
                <a:rect b="b" l="l" r="r" t="t"/>
                <a:pathLst>
                  <a:path extrusionOk="0" h="218" w="161">
                    <a:moveTo>
                      <a:pt x="161" y="218"/>
                    </a:moveTo>
                    <a:lnTo>
                      <a:pt x="0" y="218"/>
                    </a:lnTo>
                    <a:lnTo>
                      <a:pt x="0" y="0"/>
                    </a:lnTo>
                    <a:lnTo>
                      <a:pt x="104" y="0"/>
                    </a:lnTo>
                    <a:lnTo>
                      <a:pt x="161" y="57"/>
                    </a:lnTo>
                    <a:lnTo>
                      <a:pt x="161" y="218"/>
                    </a:lnTo>
                    <a:close/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58"/>
              <p:cNvSpPr/>
              <p:nvPr/>
            </p:nvSpPr>
            <p:spPr>
              <a:xfrm>
                <a:off x="3527656" y="3255287"/>
                <a:ext cx="65775" cy="65775"/>
              </a:xfrm>
              <a:custGeom>
                <a:rect b="b" l="l" r="r" t="t"/>
                <a:pathLst>
                  <a:path extrusionOk="0" h="57" w="57">
                    <a:moveTo>
                      <a:pt x="0" y="0"/>
                    </a:moveTo>
                    <a:lnTo>
                      <a:pt x="0" y="57"/>
                    </a:lnTo>
                    <a:lnTo>
                      <a:pt x="57" y="57"/>
                    </a:ln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609" name="Google Shape;609;p58"/>
              <p:cNvCxnSpPr/>
              <p:nvPr/>
            </p:nvCxnSpPr>
            <p:spPr>
              <a:xfrm>
                <a:off x="3505731" y="3364912"/>
                <a:ext cx="43850" cy="0"/>
              </a:xfrm>
              <a:prstGeom prst="straightConnector1">
                <a:avLst/>
              </a:pr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10" name="Google Shape;610;p58"/>
              <p:cNvCxnSpPr/>
              <p:nvPr/>
            </p:nvCxnSpPr>
            <p:spPr>
              <a:xfrm>
                <a:off x="3505731" y="3408762"/>
                <a:ext cx="43850" cy="0"/>
              </a:xfrm>
              <a:prstGeom prst="straightConnector1">
                <a:avLst/>
              </a:pr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11" name="Google Shape;611;p58"/>
              <p:cNvCxnSpPr/>
              <p:nvPr/>
            </p:nvCxnSpPr>
            <p:spPr>
              <a:xfrm>
                <a:off x="3505731" y="3452612"/>
                <a:ext cx="43850" cy="0"/>
              </a:xfrm>
              <a:prstGeom prst="straightConnector1">
                <a:avLst/>
              </a:pr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612" name="Google Shape;612;p58"/>
              <p:cNvSpPr/>
              <p:nvPr/>
            </p:nvSpPr>
            <p:spPr>
              <a:xfrm>
                <a:off x="3441110" y="3342987"/>
                <a:ext cx="42696" cy="26541"/>
              </a:xfrm>
              <a:custGeom>
                <a:rect b="b" l="l" r="r" t="t"/>
                <a:pathLst>
                  <a:path extrusionOk="0" h="23" w="37">
                    <a:moveTo>
                      <a:pt x="37" y="0"/>
                    </a:moveTo>
                    <a:lnTo>
                      <a:pt x="14" y="23"/>
                    </a:lnTo>
                    <a:lnTo>
                      <a:pt x="0" y="9"/>
                    </a:ln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613;p58"/>
              <p:cNvSpPr/>
              <p:nvPr/>
            </p:nvSpPr>
            <p:spPr>
              <a:xfrm>
                <a:off x="3441110" y="3386837"/>
                <a:ext cx="42696" cy="26541"/>
              </a:xfrm>
              <a:custGeom>
                <a:rect b="b" l="l" r="r" t="t"/>
                <a:pathLst>
                  <a:path extrusionOk="0" h="23" w="37">
                    <a:moveTo>
                      <a:pt x="37" y="0"/>
                    </a:moveTo>
                    <a:lnTo>
                      <a:pt x="14" y="23"/>
                    </a:lnTo>
                    <a:lnTo>
                      <a:pt x="0" y="9"/>
                    </a:ln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614;p58"/>
              <p:cNvSpPr/>
              <p:nvPr/>
            </p:nvSpPr>
            <p:spPr>
              <a:xfrm>
                <a:off x="3441110" y="3430687"/>
                <a:ext cx="42696" cy="26541"/>
              </a:xfrm>
              <a:custGeom>
                <a:rect b="b" l="l" r="r" t="t"/>
                <a:pathLst>
                  <a:path extrusionOk="0" h="23" w="37">
                    <a:moveTo>
                      <a:pt x="37" y="0"/>
                    </a:moveTo>
                    <a:lnTo>
                      <a:pt x="14" y="23"/>
                    </a:lnTo>
                    <a:lnTo>
                      <a:pt x="0" y="9"/>
                    </a:ln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5" name="Google Shape;615;p58"/>
          <p:cNvGrpSpPr/>
          <p:nvPr/>
        </p:nvGrpSpPr>
        <p:grpSpPr>
          <a:xfrm>
            <a:off x="3128872" y="2393003"/>
            <a:ext cx="5672131" cy="457200"/>
            <a:chOff x="3128872" y="2627244"/>
            <a:chExt cx="5672131" cy="457200"/>
          </a:xfrm>
        </p:grpSpPr>
        <p:sp>
          <p:nvSpPr>
            <p:cNvPr id="616" name="Google Shape;616;p58"/>
            <p:cNvSpPr/>
            <p:nvPr/>
          </p:nvSpPr>
          <p:spPr>
            <a:xfrm>
              <a:off x="3128872" y="2627244"/>
              <a:ext cx="743332" cy="457200"/>
            </a:xfrm>
            <a:prstGeom prst="homePlate">
              <a:avLst>
                <a:gd fmla="val 35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58"/>
            <p:cNvSpPr txBox="1"/>
            <p:nvPr/>
          </p:nvSpPr>
          <p:spPr>
            <a:xfrm>
              <a:off x="4052603" y="2671178"/>
              <a:ext cx="4748400" cy="369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Roche Sans Light"/>
                  <a:ea typeface="Roche Sans Light"/>
                  <a:cs typeface="Roche Sans Light"/>
                  <a:sym typeface="Roche Sans Light"/>
                </a:rPr>
                <a:t>To inappropriately influence regulatory, pricing, formulary or reimbursement decisions</a:t>
              </a:r>
              <a:endParaRPr/>
            </a:p>
          </p:txBody>
        </p:sp>
        <p:grpSp>
          <p:nvGrpSpPr>
            <p:cNvPr id="618" name="Google Shape;618;p58"/>
            <p:cNvGrpSpPr/>
            <p:nvPr/>
          </p:nvGrpSpPr>
          <p:grpSpPr>
            <a:xfrm>
              <a:off x="3298845" y="2715111"/>
              <a:ext cx="281467" cy="281467"/>
              <a:chOff x="6997700" y="2166938"/>
              <a:chExt cx="360363" cy="360363"/>
            </a:xfrm>
          </p:grpSpPr>
          <p:sp>
            <p:nvSpPr>
              <p:cNvPr id="619" name="Google Shape;619;p58"/>
              <p:cNvSpPr/>
              <p:nvPr/>
            </p:nvSpPr>
            <p:spPr>
              <a:xfrm>
                <a:off x="7132638" y="2271713"/>
                <a:ext cx="90488" cy="90488"/>
              </a:xfrm>
              <a:custGeom>
                <a:rect b="b" l="l" r="r" t="t"/>
                <a:pathLst>
                  <a:path extrusionOk="0" h="24" w="24">
                    <a:moveTo>
                      <a:pt x="12" y="24"/>
                    </a:move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ubicBezTo>
                      <a:pt x="24" y="19"/>
                      <a:pt x="19" y="24"/>
                      <a:pt x="12" y="24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20"/>
                      <a:pt x="12" y="20"/>
                    </a:cubicBezTo>
                    <a:cubicBezTo>
                      <a:pt x="16" y="20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58"/>
              <p:cNvSpPr/>
              <p:nvPr/>
            </p:nvSpPr>
            <p:spPr>
              <a:xfrm>
                <a:off x="7110413" y="2346325"/>
                <a:ext cx="134938" cy="76200"/>
              </a:xfrm>
              <a:custGeom>
                <a:rect b="b" l="l" r="r" t="t"/>
                <a:pathLst>
                  <a:path extrusionOk="0" h="20" w="36">
                    <a:moveTo>
                      <a:pt x="34" y="20"/>
                    </a:moveTo>
                    <a:cubicBezTo>
                      <a:pt x="34" y="20"/>
                      <a:pt x="34" y="20"/>
                      <a:pt x="34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0"/>
                      <a:pt x="0" y="19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7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9"/>
                      <a:pt x="35" y="20"/>
                      <a:pt x="34" y="20"/>
                    </a:cubicBezTo>
                    <a:close/>
                    <a:moveTo>
                      <a:pt x="4" y="16"/>
                    </a:moveTo>
                    <a:cubicBezTo>
                      <a:pt x="32" y="16"/>
                      <a:pt x="32" y="16"/>
                      <a:pt x="32" y="16"/>
                    </a:cubicBezTo>
                    <a:cubicBezTo>
                      <a:pt x="31" y="9"/>
                      <a:pt x="25" y="4"/>
                      <a:pt x="18" y="4"/>
                    </a:cubicBezTo>
                    <a:cubicBezTo>
                      <a:pt x="11" y="4"/>
                      <a:pt x="5" y="9"/>
                      <a:pt x="4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p58"/>
              <p:cNvSpPr/>
              <p:nvPr/>
            </p:nvSpPr>
            <p:spPr>
              <a:xfrm>
                <a:off x="7245350" y="2219325"/>
                <a:ext cx="63500" cy="60325"/>
              </a:xfrm>
              <a:custGeom>
                <a:rect b="b" l="l" r="r" t="t"/>
                <a:pathLst>
                  <a:path extrusionOk="0" h="16" w="17">
                    <a:moveTo>
                      <a:pt x="2" y="16"/>
                    </a:moveTo>
                    <a:cubicBezTo>
                      <a:pt x="2" y="16"/>
                      <a:pt x="1" y="16"/>
                      <a:pt x="1" y="15"/>
                    </a:cubicBezTo>
                    <a:cubicBezTo>
                      <a:pt x="0" y="15"/>
                      <a:pt x="0" y="13"/>
                      <a:pt x="1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5" y="0"/>
                      <a:pt x="16" y="0"/>
                    </a:cubicBezTo>
                    <a:cubicBezTo>
                      <a:pt x="17" y="1"/>
                      <a:pt x="17" y="2"/>
                      <a:pt x="16" y="3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3" y="16"/>
                      <a:pt x="2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58"/>
              <p:cNvSpPr/>
              <p:nvPr/>
            </p:nvSpPr>
            <p:spPr>
              <a:xfrm>
                <a:off x="7283450" y="2166938"/>
                <a:ext cx="74613" cy="74613"/>
              </a:xfrm>
              <a:custGeom>
                <a:rect b="b" l="l" r="r" t="t"/>
                <a:pathLst>
                  <a:path extrusionOk="0" h="20" w="20">
                    <a:moveTo>
                      <a:pt x="10" y="20"/>
                    </a:moveTo>
                    <a:cubicBezTo>
                      <a:pt x="5" y="20"/>
                      <a:pt x="0" y="16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6" y="0"/>
                      <a:pt x="20" y="4"/>
                      <a:pt x="20" y="10"/>
                    </a:cubicBezTo>
                    <a:cubicBezTo>
                      <a:pt x="20" y="16"/>
                      <a:pt x="16" y="20"/>
                      <a:pt x="10" y="20"/>
                    </a:cubicBezTo>
                    <a:close/>
                    <a:moveTo>
                      <a:pt x="10" y="4"/>
                    </a:moveTo>
                    <a:cubicBezTo>
                      <a:pt x="7" y="4"/>
                      <a:pt x="4" y="7"/>
                      <a:pt x="4" y="10"/>
                    </a:cubicBezTo>
                    <a:cubicBezTo>
                      <a:pt x="4" y="13"/>
                      <a:pt x="7" y="16"/>
                      <a:pt x="10" y="16"/>
                    </a:cubicBezTo>
                    <a:cubicBezTo>
                      <a:pt x="13" y="16"/>
                      <a:pt x="16" y="13"/>
                      <a:pt x="16" y="10"/>
                    </a:cubicBezTo>
                    <a:cubicBezTo>
                      <a:pt x="16" y="7"/>
                      <a:pt x="13" y="4"/>
                      <a:pt x="10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623;p58"/>
              <p:cNvSpPr/>
              <p:nvPr/>
            </p:nvSpPr>
            <p:spPr>
              <a:xfrm>
                <a:off x="7261225" y="2430463"/>
                <a:ext cx="47625" cy="44450"/>
              </a:xfrm>
              <a:custGeom>
                <a:rect b="b" l="l" r="r" t="t"/>
                <a:pathLst>
                  <a:path extrusionOk="0" h="12" w="13">
                    <a:moveTo>
                      <a:pt x="10" y="12"/>
                    </a:moveTo>
                    <a:cubicBezTo>
                      <a:pt x="10" y="12"/>
                      <a:pt x="9" y="12"/>
                      <a:pt x="9" y="1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1" y="0"/>
                      <a:pt x="3" y="0"/>
                      <a:pt x="3" y="1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3" y="10"/>
                      <a:pt x="13" y="11"/>
                      <a:pt x="12" y="12"/>
                    </a:cubicBezTo>
                    <a:cubicBezTo>
                      <a:pt x="11" y="12"/>
                      <a:pt x="11" y="12"/>
                      <a:pt x="10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624;p58"/>
              <p:cNvSpPr/>
              <p:nvPr/>
            </p:nvSpPr>
            <p:spPr>
              <a:xfrm>
                <a:off x="7283450" y="2452688"/>
                <a:ext cx="74613" cy="74613"/>
              </a:xfrm>
              <a:custGeom>
                <a:rect b="b" l="l" r="r" t="t"/>
                <a:pathLst>
                  <a:path extrusionOk="0" h="20" w="20">
                    <a:moveTo>
                      <a:pt x="10" y="20"/>
                    </a:moveTo>
                    <a:cubicBezTo>
                      <a:pt x="5" y="20"/>
                      <a:pt x="0" y="16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6" y="0"/>
                      <a:pt x="20" y="4"/>
                      <a:pt x="20" y="10"/>
                    </a:cubicBezTo>
                    <a:cubicBezTo>
                      <a:pt x="20" y="16"/>
                      <a:pt x="16" y="20"/>
                      <a:pt x="10" y="20"/>
                    </a:cubicBezTo>
                    <a:close/>
                    <a:moveTo>
                      <a:pt x="10" y="4"/>
                    </a:moveTo>
                    <a:cubicBezTo>
                      <a:pt x="7" y="4"/>
                      <a:pt x="4" y="7"/>
                      <a:pt x="4" y="10"/>
                    </a:cubicBezTo>
                    <a:cubicBezTo>
                      <a:pt x="4" y="13"/>
                      <a:pt x="7" y="16"/>
                      <a:pt x="10" y="16"/>
                    </a:cubicBezTo>
                    <a:cubicBezTo>
                      <a:pt x="13" y="16"/>
                      <a:pt x="16" y="13"/>
                      <a:pt x="16" y="10"/>
                    </a:cubicBezTo>
                    <a:cubicBezTo>
                      <a:pt x="16" y="7"/>
                      <a:pt x="13" y="4"/>
                      <a:pt x="10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p58"/>
              <p:cNvSpPr/>
              <p:nvPr/>
            </p:nvSpPr>
            <p:spPr>
              <a:xfrm>
                <a:off x="7046913" y="2219325"/>
                <a:ext cx="63500" cy="60325"/>
              </a:xfrm>
              <a:custGeom>
                <a:rect b="b" l="l" r="r" t="t"/>
                <a:pathLst>
                  <a:path extrusionOk="0" h="16" w="17">
                    <a:moveTo>
                      <a:pt x="15" y="16"/>
                    </a:moveTo>
                    <a:cubicBezTo>
                      <a:pt x="15" y="16"/>
                      <a:pt x="14" y="16"/>
                      <a:pt x="14" y="1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7" y="13"/>
                      <a:pt x="17" y="15"/>
                      <a:pt x="16" y="15"/>
                    </a:cubicBezTo>
                    <a:cubicBezTo>
                      <a:pt x="16" y="16"/>
                      <a:pt x="16" y="16"/>
                      <a:pt x="15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p58"/>
              <p:cNvSpPr/>
              <p:nvPr/>
            </p:nvSpPr>
            <p:spPr>
              <a:xfrm>
                <a:off x="6997700" y="2166938"/>
                <a:ext cx="74613" cy="74613"/>
              </a:xfrm>
              <a:custGeom>
                <a:rect b="b" l="l" r="r" t="t"/>
                <a:pathLst>
                  <a:path extrusionOk="0" h="20" w="20">
                    <a:moveTo>
                      <a:pt x="10" y="20"/>
                    </a:moveTo>
                    <a:cubicBezTo>
                      <a:pt x="5" y="20"/>
                      <a:pt x="0" y="16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6" y="0"/>
                      <a:pt x="20" y="4"/>
                      <a:pt x="20" y="10"/>
                    </a:cubicBezTo>
                    <a:cubicBezTo>
                      <a:pt x="20" y="16"/>
                      <a:pt x="16" y="20"/>
                      <a:pt x="10" y="20"/>
                    </a:cubicBezTo>
                    <a:close/>
                    <a:moveTo>
                      <a:pt x="10" y="4"/>
                    </a:moveTo>
                    <a:cubicBezTo>
                      <a:pt x="7" y="4"/>
                      <a:pt x="4" y="7"/>
                      <a:pt x="4" y="10"/>
                    </a:cubicBezTo>
                    <a:cubicBezTo>
                      <a:pt x="4" y="13"/>
                      <a:pt x="7" y="16"/>
                      <a:pt x="10" y="16"/>
                    </a:cubicBezTo>
                    <a:cubicBezTo>
                      <a:pt x="13" y="16"/>
                      <a:pt x="16" y="13"/>
                      <a:pt x="16" y="10"/>
                    </a:cubicBezTo>
                    <a:cubicBezTo>
                      <a:pt x="16" y="7"/>
                      <a:pt x="13" y="4"/>
                      <a:pt x="10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p58"/>
              <p:cNvSpPr/>
              <p:nvPr/>
            </p:nvSpPr>
            <p:spPr>
              <a:xfrm>
                <a:off x="7050088" y="2430463"/>
                <a:ext cx="46038" cy="44450"/>
              </a:xfrm>
              <a:custGeom>
                <a:rect b="b" l="l" r="r" t="t"/>
                <a:pathLst>
                  <a:path extrusionOk="0" h="12" w="12">
                    <a:moveTo>
                      <a:pt x="2" y="12"/>
                    </a:moveTo>
                    <a:cubicBezTo>
                      <a:pt x="1" y="12"/>
                      <a:pt x="1" y="12"/>
                      <a:pt x="0" y="12"/>
                    </a:cubicBezTo>
                    <a:cubicBezTo>
                      <a:pt x="0" y="11"/>
                      <a:pt x="0" y="10"/>
                      <a:pt x="0" y="9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2" y="1"/>
                      <a:pt x="12" y="3"/>
                      <a:pt x="12" y="3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2" y="12"/>
                      <a:pt x="2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58"/>
              <p:cNvSpPr/>
              <p:nvPr/>
            </p:nvSpPr>
            <p:spPr>
              <a:xfrm>
                <a:off x="6997700" y="2452688"/>
                <a:ext cx="74613" cy="74613"/>
              </a:xfrm>
              <a:custGeom>
                <a:rect b="b" l="l" r="r" t="t"/>
                <a:pathLst>
                  <a:path extrusionOk="0" h="20" w="20">
                    <a:moveTo>
                      <a:pt x="10" y="20"/>
                    </a:moveTo>
                    <a:cubicBezTo>
                      <a:pt x="4" y="20"/>
                      <a:pt x="0" y="16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6" y="0"/>
                      <a:pt x="20" y="4"/>
                      <a:pt x="20" y="10"/>
                    </a:cubicBezTo>
                    <a:cubicBezTo>
                      <a:pt x="20" y="16"/>
                      <a:pt x="16" y="20"/>
                      <a:pt x="10" y="20"/>
                    </a:cubicBezTo>
                    <a:close/>
                    <a:moveTo>
                      <a:pt x="10" y="4"/>
                    </a:moveTo>
                    <a:cubicBezTo>
                      <a:pt x="7" y="4"/>
                      <a:pt x="4" y="7"/>
                      <a:pt x="4" y="10"/>
                    </a:cubicBezTo>
                    <a:cubicBezTo>
                      <a:pt x="4" y="13"/>
                      <a:pt x="7" y="16"/>
                      <a:pt x="10" y="16"/>
                    </a:cubicBezTo>
                    <a:cubicBezTo>
                      <a:pt x="13" y="16"/>
                      <a:pt x="16" y="13"/>
                      <a:pt x="16" y="10"/>
                    </a:cubicBezTo>
                    <a:cubicBezTo>
                      <a:pt x="16" y="7"/>
                      <a:pt x="13" y="4"/>
                      <a:pt x="10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629;p58"/>
              <p:cNvSpPr/>
              <p:nvPr/>
            </p:nvSpPr>
            <p:spPr>
              <a:xfrm>
                <a:off x="7237413" y="2332038"/>
                <a:ext cx="60325" cy="14288"/>
              </a:xfrm>
              <a:custGeom>
                <a:rect b="b" l="l" r="r" t="t"/>
                <a:pathLst>
                  <a:path extrusionOk="0" h="4" w="16">
                    <a:moveTo>
                      <a:pt x="14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6" y="1"/>
                      <a:pt x="16" y="2"/>
                    </a:cubicBezTo>
                    <a:cubicBezTo>
                      <a:pt x="16" y="3"/>
                      <a:pt x="15" y="4"/>
                      <a:pt x="14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Google Shape;630;p58"/>
              <p:cNvSpPr/>
              <p:nvPr/>
            </p:nvSpPr>
            <p:spPr>
              <a:xfrm>
                <a:off x="7283450" y="2301875"/>
                <a:ext cx="74613" cy="74613"/>
              </a:xfrm>
              <a:custGeom>
                <a:rect b="b" l="l" r="r" t="t"/>
                <a:pathLst>
                  <a:path extrusionOk="0" h="20" w="20">
                    <a:moveTo>
                      <a:pt x="10" y="20"/>
                    </a:moveTo>
                    <a:cubicBezTo>
                      <a:pt x="5" y="20"/>
                      <a:pt x="0" y="16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6" y="0"/>
                      <a:pt x="20" y="4"/>
                      <a:pt x="20" y="10"/>
                    </a:cubicBezTo>
                    <a:cubicBezTo>
                      <a:pt x="20" y="16"/>
                      <a:pt x="16" y="20"/>
                      <a:pt x="10" y="20"/>
                    </a:cubicBezTo>
                    <a:close/>
                    <a:moveTo>
                      <a:pt x="10" y="4"/>
                    </a:moveTo>
                    <a:cubicBezTo>
                      <a:pt x="7" y="4"/>
                      <a:pt x="4" y="7"/>
                      <a:pt x="4" y="10"/>
                    </a:cubicBezTo>
                    <a:cubicBezTo>
                      <a:pt x="4" y="13"/>
                      <a:pt x="7" y="16"/>
                      <a:pt x="10" y="16"/>
                    </a:cubicBezTo>
                    <a:cubicBezTo>
                      <a:pt x="13" y="16"/>
                      <a:pt x="16" y="13"/>
                      <a:pt x="16" y="10"/>
                    </a:cubicBezTo>
                    <a:cubicBezTo>
                      <a:pt x="16" y="7"/>
                      <a:pt x="13" y="4"/>
                      <a:pt x="10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58"/>
              <p:cNvSpPr/>
              <p:nvPr/>
            </p:nvSpPr>
            <p:spPr>
              <a:xfrm>
                <a:off x="7058025" y="2332038"/>
                <a:ext cx="60325" cy="14288"/>
              </a:xfrm>
              <a:custGeom>
                <a:rect b="b" l="l" r="r" t="t"/>
                <a:pathLst>
                  <a:path extrusionOk="0" h="4" w="16">
                    <a:moveTo>
                      <a:pt x="14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6" y="1"/>
                      <a:pt x="16" y="2"/>
                    </a:cubicBezTo>
                    <a:cubicBezTo>
                      <a:pt x="16" y="3"/>
                      <a:pt x="15" y="4"/>
                      <a:pt x="14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58"/>
              <p:cNvSpPr/>
              <p:nvPr/>
            </p:nvSpPr>
            <p:spPr>
              <a:xfrm>
                <a:off x="6997700" y="2301875"/>
                <a:ext cx="74613" cy="74613"/>
              </a:xfrm>
              <a:custGeom>
                <a:rect b="b" l="l" r="r" t="t"/>
                <a:pathLst>
                  <a:path extrusionOk="0" h="20" w="20">
                    <a:moveTo>
                      <a:pt x="10" y="20"/>
                    </a:moveTo>
                    <a:cubicBezTo>
                      <a:pt x="5" y="20"/>
                      <a:pt x="0" y="16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6" y="0"/>
                      <a:pt x="20" y="4"/>
                      <a:pt x="20" y="10"/>
                    </a:cubicBezTo>
                    <a:cubicBezTo>
                      <a:pt x="20" y="16"/>
                      <a:pt x="16" y="20"/>
                      <a:pt x="10" y="20"/>
                    </a:cubicBezTo>
                    <a:close/>
                    <a:moveTo>
                      <a:pt x="10" y="4"/>
                    </a:moveTo>
                    <a:cubicBezTo>
                      <a:pt x="7" y="4"/>
                      <a:pt x="4" y="7"/>
                      <a:pt x="4" y="10"/>
                    </a:cubicBezTo>
                    <a:cubicBezTo>
                      <a:pt x="4" y="13"/>
                      <a:pt x="7" y="16"/>
                      <a:pt x="10" y="16"/>
                    </a:cubicBezTo>
                    <a:cubicBezTo>
                      <a:pt x="13" y="16"/>
                      <a:pt x="16" y="13"/>
                      <a:pt x="16" y="10"/>
                    </a:cubicBezTo>
                    <a:cubicBezTo>
                      <a:pt x="16" y="7"/>
                      <a:pt x="13" y="4"/>
                      <a:pt x="10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33" name="Google Shape;633;p58"/>
          <p:cNvGrpSpPr/>
          <p:nvPr/>
        </p:nvGrpSpPr>
        <p:grpSpPr>
          <a:xfrm>
            <a:off x="3128872" y="3486615"/>
            <a:ext cx="5672131" cy="457200"/>
            <a:chOff x="3128872" y="3719359"/>
            <a:chExt cx="5672131" cy="457200"/>
          </a:xfrm>
        </p:grpSpPr>
        <p:sp>
          <p:nvSpPr>
            <p:cNvPr id="634" name="Google Shape;634;p58"/>
            <p:cNvSpPr/>
            <p:nvPr/>
          </p:nvSpPr>
          <p:spPr>
            <a:xfrm>
              <a:off x="3128872" y="3719359"/>
              <a:ext cx="743332" cy="457200"/>
            </a:xfrm>
            <a:prstGeom prst="homePlate">
              <a:avLst>
                <a:gd fmla="val 35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58"/>
            <p:cNvSpPr txBox="1"/>
            <p:nvPr/>
          </p:nvSpPr>
          <p:spPr>
            <a:xfrm>
              <a:off x="4052603" y="3855626"/>
              <a:ext cx="4748400" cy="184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Roche Sans Light"/>
                  <a:ea typeface="Roche Sans Light"/>
                  <a:cs typeface="Roche Sans Light"/>
                  <a:sym typeface="Roche Sans Light"/>
                </a:rPr>
                <a:t>To provide any form of </a:t>
              </a:r>
              <a:r>
                <a:rPr b="0" i="0" lang="en-US" sz="1200" u="none" cap="none" strike="noStrike">
                  <a:solidFill>
                    <a:srgbClr val="000000"/>
                  </a:solidFill>
                  <a:latin typeface="Roche Sans Light"/>
                  <a:ea typeface="Roche Sans Light"/>
                  <a:cs typeface="Roche Sans Light"/>
                  <a:sym typeface="Roche Sans Light"/>
                </a:rPr>
                <a:t>bribery or </a:t>
              </a:r>
              <a:r>
                <a:rPr b="0" i="0" lang="en-US" sz="1200" u="none" cap="none" strike="noStrike">
                  <a:solidFill>
                    <a:srgbClr val="000000"/>
                  </a:solidFill>
                  <a:latin typeface="Roche Sans Light"/>
                  <a:ea typeface="Roche Sans Light"/>
                  <a:cs typeface="Roche Sans Light"/>
                  <a:sym typeface="Roche Sans Light"/>
                </a:rPr>
                <a:t>improper advantages.</a:t>
              </a:r>
              <a:endParaRPr/>
            </a:p>
          </p:txBody>
        </p:sp>
        <p:grpSp>
          <p:nvGrpSpPr>
            <p:cNvPr id="636" name="Google Shape;636;p58"/>
            <p:cNvGrpSpPr/>
            <p:nvPr/>
          </p:nvGrpSpPr>
          <p:grpSpPr>
            <a:xfrm>
              <a:off x="3293831" y="3802462"/>
              <a:ext cx="291494" cy="290994"/>
              <a:chOff x="3354791" y="3784076"/>
              <a:chExt cx="291494" cy="290994"/>
            </a:xfrm>
          </p:grpSpPr>
          <p:sp>
            <p:nvSpPr>
              <p:cNvPr id="637" name="Google Shape;637;p58"/>
              <p:cNvSpPr/>
              <p:nvPr/>
            </p:nvSpPr>
            <p:spPr>
              <a:xfrm>
                <a:off x="3418977" y="3784076"/>
                <a:ext cx="163320" cy="163320"/>
              </a:xfrm>
              <a:custGeom>
                <a:rect b="b" l="l" r="r" t="t"/>
                <a:pathLst>
                  <a:path extrusionOk="0" h="240961" w="240961">
                    <a:moveTo>
                      <a:pt x="240961" y="120481"/>
                    </a:moveTo>
                    <a:cubicBezTo>
                      <a:pt x="240961" y="187020"/>
                      <a:pt x="187020" y="240961"/>
                      <a:pt x="120481" y="240961"/>
                    </a:cubicBezTo>
                    <a:cubicBezTo>
                      <a:pt x="53941" y="240961"/>
                      <a:pt x="0" y="187020"/>
                      <a:pt x="0" y="120481"/>
                    </a:cubicBezTo>
                    <a:cubicBezTo>
                      <a:pt x="0" y="53941"/>
                      <a:pt x="53941" y="0"/>
                      <a:pt x="120481" y="0"/>
                    </a:cubicBezTo>
                    <a:cubicBezTo>
                      <a:pt x="187020" y="0"/>
                      <a:pt x="240961" y="53941"/>
                      <a:pt x="240961" y="120481"/>
                    </a:cubicBezTo>
                    <a:close/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58"/>
              <p:cNvSpPr/>
              <p:nvPr/>
            </p:nvSpPr>
            <p:spPr>
              <a:xfrm>
                <a:off x="3476412" y="3830392"/>
                <a:ext cx="46040" cy="70689"/>
              </a:xfrm>
              <a:custGeom>
                <a:rect b="b" l="l" r="r" t="t"/>
                <a:pathLst>
                  <a:path extrusionOk="0" h="104294" w="67927">
                    <a:moveTo>
                      <a:pt x="0" y="90111"/>
                    </a:moveTo>
                    <a:cubicBezTo>
                      <a:pt x="10314" y="98369"/>
                      <a:pt x="22907" y="103275"/>
                      <a:pt x="36087" y="104173"/>
                    </a:cubicBezTo>
                    <a:cubicBezTo>
                      <a:pt x="52012" y="105614"/>
                      <a:pt x="66164" y="94052"/>
                      <a:pt x="67927" y="78160"/>
                    </a:cubicBezTo>
                    <a:cubicBezTo>
                      <a:pt x="67925" y="63794"/>
                      <a:pt x="52706" y="56686"/>
                      <a:pt x="36087" y="52147"/>
                    </a:cubicBezTo>
                    <a:cubicBezTo>
                      <a:pt x="18865" y="47103"/>
                      <a:pt x="4249" y="40501"/>
                      <a:pt x="4249" y="26134"/>
                    </a:cubicBezTo>
                    <a:cubicBezTo>
                      <a:pt x="6013" y="10242"/>
                      <a:pt x="20165" y="-1320"/>
                      <a:pt x="36087" y="121"/>
                    </a:cubicBezTo>
                    <a:cubicBezTo>
                      <a:pt x="46879" y="-204"/>
                      <a:pt x="57167" y="4676"/>
                      <a:pt x="63743" y="13237"/>
                    </a:cubicBez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58"/>
              <p:cNvSpPr/>
              <p:nvPr/>
            </p:nvSpPr>
            <p:spPr>
              <a:xfrm>
                <a:off x="3500872" y="3820839"/>
                <a:ext cx="12688" cy="89795"/>
              </a:xfrm>
              <a:custGeom>
                <a:rect b="b" l="l" r="r" t="t"/>
                <a:pathLst>
                  <a:path extrusionOk="0" h="132482" w="18719">
                    <a:moveTo>
                      <a:pt x="0" y="0"/>
                    </a:moveTo>
                    <a:lnTo>
                      <a:pt x="0" y="132482"/>
                    </a:ln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58"/>
              <p:cNvSpPr/>
              <p:nvPr/>
            </p:nvSpPr>
            <p:spPr>
              <a:xfrm>
                <a:off x="3588131" y="3953356"/>
                <a:ext cx="39587" cy="64214"/>
              </a:xfrm>
              <a:custGeom>
                <a:rect b="b" l="l" r="r" t="t"/>
                <a:pathLst>
                  <a:path extrusionOk="0" h="94740" w="58406">
                    <a:moveTo>
                      <a:pt x="0" y="94741"/>
                    </a:moveTo>
                    <a:lnTo>
                      <a:pt x="52315" y="38223"/>
                    </a:lnTo>
                    <a:cubicBezTo>
                      <a:pt x="60875" y="29011"/>
                      <a:pt x="60349" y="14605"/>
                      <a:pt x="51139" y="6045"/>
                    </a:cubicBezTo>
                    <a:cubicBezTo>
                      <a:pt x="47296" y="2473"/>
                      <a:pt x="42338" y="337"/>
                      <a:pt x="37102" y="0"/>
                    </a:cubicBez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58"/>
              <p:cNvSpPr/>
              <p:nvPr/>
            </p:nvSpPr>
            <p:spPr>
              <a:xfrm>
                <a:off x="3533297" y="3953320"/>
                <a:ext cx="79980" cy="121749"/>
              </a:xfrm>
              <a:custGeom>
                <a:rect b="b" l="l" r="r" t="t"/>
                <a:pathLst>
                  <a:path extrusionOk="0" h="179627" w="118001">
                    <a:moveTo>
                      <a:pt x="0" y="179627"/>
                    </a:moveTo>
                    <a:cubicBezTo>
                      <a:pt x="1928" y="145019"/>
                      <a:pt x="8929" y="106167"/>
                      <a:pt x="28757" y="84743"/>
                    </a:cubicBezTo>
                    <a:lnTo>
                      <a:pt x="100261" y="7491"/>
                    </a:lnTo>
                    <a:cubicBezTo>
                      <a:pt x="104662" y="2340"/>
                      <a:pt x="111244" y="-421"/>
                      <a:pt x="118001" y="52"/>
                    </a:cubicBez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58"/>
              <p:cNvSpPr/>
              <p:nvPr/>
            </p:nvSpPr>
            <p:spPr>
              <a:xfrm>
                <a:off x="3613273" y="3953356"/>
                <a:ext cx="3" cy="118"/>
              </a:xfrm>
              <a:custGeom>
                <a:rect b="b" l="l" r="r" t="t"/>
                <a:pathLst>
                  <a:path extrusionOk="0" h="174" w="5">
                    <a:moveTo>
                      <a:pt x="6" y="0"/>
                    </a:moveTo>
                    <a:lnTo>
                      <a:pt x="0" y="174"/>
                    </a:ln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58"/>
              <p:cNvSpPr/>
              <p:nvPr/>
            </p:nvSpPr>
            <p:spPr>
              <a:xfrm>
                <a:off x="3584209" y="3879726"/>
                <a:ext cx="62076" cy="195344"/>
              </a:xfrm>
              <a:custGeom>
                <a:rect b="b" l="l" r="r" t="t"/>
                <a:pathLst>
                  <a:path extrusionOk="0" h="288208" w="91586">
                    <a:moveTo>
                      <a:pt x="103" y="288208"/>
                    </a:moveTo>
                    <a:cubicBezTo>
                      <a:pt x="-331" y="271934"/>
                      <a:pt x="434" y="258935"/>
                      <a:pt x="5786" y="254176"/>
                    </a:cubicBezTo>
                    <a:cubicBezTo>
                      <a:pt x="33206" y="232866"/>
                      <a:pt x="56546" y="206777"/>
                      <a:pt x="74683" y="177163"/>
                    </a:cubicBezTo>
                    <a:cubicBezTo>
                      <a:pt x="95991" y="134636"/>
                      <a:pt x="86171" y="154391"/>
                      <a:pt x="91575" y="23280"/>
                    </a:cubicBezTo>
                    <a:cubicBezTo>
                      <a:pt x="91965" y="10819"/>
                      <a:pt x="82178" y="401"/>
                      <a:pt x="69719" y="11"/>
                    </a:cubicBezTo>
                    <a:cubicBezTo>
                      <a:pt x="57257" y="-379"/>
                      <a:pt x="46838" y="9407"/>
                      <a:pt x="46448" y="21868"/>
                    </a:cubicBezTo>
                    <a:cubicBezTo>
                      <a:pt x="46443" y="22072"/>
                      <a:pt x="46439" y="22277"/>
                      <a:pt x="46437" y="22482"/>
                    </a:cubicBezTo>
                    <a:lnTo>
                      <a:pt x="42886" y="108630"/>
                    </a:ln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58"/>
              <p:cNvSpPr/>
              <p:nvPr/>
            </p:nvSpPr>
            <p:spPr>
              <a:xfrm>
                <a:off x="3373358" y="3953356"/>
                <a:ext cx="39586" cy="64214"/>
              </a:xfrm>
              <a:custGeom>
                <a:rect b="b" l="l" r="r" t="t"/>
                <a:pathLst>
                  <a:path extrusionOk="0" h="94740" w="58405">
                    <a:moveTo>
                      <a:pt x="58406" y="94741"/>
                    </a:moveTo>
                    <a:lnTo>
                      <a:pt x="6092" y="38223"/>
                    </a:lnTo>
                    <a:cubicBezTo>
                      <a:pt x="-2469" y="29011"/>
                      <a:pt x="-1943" y="14605"/>
                      <a:pt x="7268" y="6045"/>
                    </a:cubicBezTo>
                    <a:cubicBezTo>
                      <a:pt x="11111" y="2473"/>
                      <a:pt x="16069" y="337"/>
                      <a:pt x="21305" y="0"/>
                    </a:cubicBez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58"/>
              <p:cNvSpPr/>
              <p:nvPr/>
            </p:nvSpPr>
            <p:spPr>
              <a:xfrm>
                <a:off x="3387798" y="3953320"/>
                <a:ext cx="79980" cy="121749"/>
              </a:xfrm>
              <a:custGeom>
                <a:rect b="b" l="l" r="r" t="t"/>
                <a:pathLst>
                  <a:path extrusionOk="0" h="179627" w="118002">
                    <a:moveTo>
                      <a:pt x="118003" y="179627"/>
                    </a:moveTo>
                    <a:cubicBezTo>
                      <a:pt x="116073" y="145019"/>
                      <a:pt x="109074" y="106167"/>
                      <a:pt x="89245" y="84743"/>
                    </a:cubicBezTo>
                    <a:lnTo>
                      <a:pt x="17740" y="7491"/>
                    </a:lnTo>
                    <a:cubicBezTo>
                      <a:pt x="13341" y="2340"/>
                      <a:pt x="6758" y="-421"/>
                      <a:pt x="0" y="52"/>
                    </a:cubicBez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58"/>
              <p:cNvSpPr/>
              <p:nvPr/>
            </p:nvSpPr>
            <p:spPr>
              <a:xfrm>
                <a:off x="3387798" y="3953356"/>
                <a:ext cx="4" cy="118"/>
              </a:xfrm>
              <a:custGeom>
                <a:rect b="b" l="l" r="r" t="t"/>
                <a:pathLst>
                  <a:path extrusionOk="0" h="174" w="6">
                    <a:moveTo>
                      <a:pt x="0" y="0"/>
                    </a:moveTo>
                    <a:lnTo>
                      <a:pt x="7" y="174"/>
                    </a:ln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58"/>
              <p:cNvSpPr/>
              <p:nvPr/>
            </p:nvSpPr>
            <p:spPr>
              <a:xfrm>
                <a:off x="3354791" y="3879727"/>
                <a:ext cx="62075" cy="195343"/>
              </a:xfrm>
              <a:custGeom>
                <a:rect b="b" l="l" r="r" t="t"/>
                <a:pathLst>
                  <a:path extrusionOk="0" h="288207" w="91585">
                    <a:moveTo>
                      <a:pt x="91483" y="288207"/>
                    </a:moveTo>
                    <a:cubicBezTo>
                      <a:pt x="91917" y="271933"/>
                      <a:pt x="91151" y="258934"/>
                      <a:pt x="85799" y="254175"/>
                    </a:cubicBezTo>
                    <a:cubicBezTo>
                      <a:pt x="58380" y="232867"/>
                      <a:pt x="35040" y="206776"/>
                      <a:pt x="16903" y="177164"/>
                    </a:cubicBezTo>
                    <a:cubicBezTo>
                      <a:pt x="-4405" y="134637"/>
                      <a:pt x="5415" y="154392"/>
                      <a:pt x="11" y="23280"/>
                    </a:cubicBezTo>
                    <a:cubicBezTo>
                      <a:pt x="-379" y="10819"/>
                      <a:pt x="9407" y="401"/>
                      <a:pt x="21868" y="11"/>
                    </a:cubicBezTo>
                    <a:cubicBezTo>
                      <a:pt x="34329" y="-379"/>
                      <a:pt x="44747" y="9407"/>
                      <a:pt x="45137" y="21868"/>
                    </a:cubicBezTo>
                    <a:cubicBezTo>
                      <a:pt x="45143" y="22072"/>
                      <a:pt x="45147" y="22277"/>
                      <a:pt x="45148" y="22482"/>
                    </a:cubicBezTo>
                    <a:lnTo>
                      <a:pt x="48699" y="108630"/>
                    </a:ln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48" name="Google Shape;648;p58"/>
          <p:cNvGrpSpPr/>
          <p:nvPr/>
        </p:nvGrpSpPr>
        <p:grpSpPr>
          <a:xfrm>
            <a:off x="3128872" y="4033425"/>
            <a:ext cx="5672131" cy="457200"/>
            <a:chOff x="3128872" y="4281785"/>
            <a:chExt cx="5672131" cy="457200"/>
          </a:xfrm>
        </p:grpSpPr>
        <p:sp>
          <p:nvSpPr>
            <p:cNvPr id="649" name="Google Shape;649;p58"/>
            <p:cNvSpPr txBox="1"/>
            <p:nvPr/>
          </p:nvSpPr>
          <p:spPr>
            <a:xfrm>
              <a:off x="4052603" y="4281785"/>
              <a:ext cx="4748400" cy="369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Roche Sans Light"/>
                  <a:ea typeface="Roche Sans Light"/>
                  <a:cs typeface="Roche Sans Light"/>
                  <a:sym typeface="Roche Sans Light"/>
                </a:rPr>
                <a:t>To build relationships. The primary purpose of the provision of support (funding) or partnership</a:t>
              </a:r>
              <a:r>
                <a:rPr lang="en-US" sz="1200">
                  <a:latin typeface="Roche Sans Light"/>
                  <a:ea typeface="Roche Sans Light"/>
                  <a:cs typeface="Roche Sans Light"/>
                  <a:sym typeface="Roche Sans Light"/>
                </a:rPr>
                <a:t> </a:t>
              </a:r>
              <a:r>
                <a:rPr b="0" i="0" lang="en-US" sz="1200" u="none" cap="none" strike="noStrike">
                  <a:solidFill>
                    <a:srgbClr val="000000"/>
                  </a:solidFill>
                  <a:latin typeface="Roche Sans Light"/>
                  <a:ea typeface="Roche Sans Light"/>
                  <a:cs typeface="Roche Sans Light"/>
                  <a:sym typeface="Roche Sans Light"/>
                </a:rPr>
                <a:t>should not be provided to build relationships.</a:t>
              </a:r>
              <a:endParaRPr/>
            </a:p>
          </p:txBody>
        </p:sp>
        <p:grpSp>
          <p:nvGrpSpPr>
            <p:cNvPr id="650" name="Google Shape;650;p58"/>
            <p:cNvGrpSpPr/>
            <p:nvPr/>
          </p:nvGrpSpPr>
          <p:grpSpPr>
            <a:xfrm>
              <a:off x="3128872" y="4281785"/>
              <a:ext cx="743332" cy="457200"/>
              <a:chOff x="3128872" y="4286250"/>
              <a:chExt cx="743332" cy="457200"/>
            </a:xfrm>
          </p:grpSpPr>
          <p:sp>
            <p:nvSpPr>
              <p:cNvPr id="651" name="Google Shape;651;p58"/>
              <p:cNvSpPr/>
              <p:nvPr/>
            </p:nvSpPr>
            <p:spPr>
              <a:xfrm>
                <a:off x="3128872" y="4286250"/>
                <a:ext cx="743332" cy="457200"/>
              </a:xfrm>
              <a:prstGeom prst="homePlate">
                <a:avLst>
                  <a:gd fmla="val 35000" name="adj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652" name="Google Shape;652;p5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286634" y="4361906"/>
                <a:ext cx="305888" cy="30588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cxnSp>
        <p:nvCxnSpPr>
          <p:cNvPr id="653" name="Google Shape;653;p58"/>
          <p:cNvCxnSpPr/>
          <p:nvPr/>
        </p:nvCxnSpPr>
        <p:spPr>
          <a:xfrm>
            <a:off x="3985260" y="1801394"/>
            <a:ext cx="4815900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654" name="Google Shape;654;p58"/>
          <p:cNvCxnSpPr/>
          <p:nvPr/>
        </p:nvCxnSpPr>
        <p:spPr>
          <a:xfrm>
            <a:off x="3985260" y="2348200"/>
            <a:ext cx="4815900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655" name="Google Shape;655;p58"/>
          <p:cNvCxnSpPr/>
          <p:nvPr/>
        </p:nvCxnSpPr>
        <p:spPr>
          <a:xfrm>
            <a:off x="3985260" y="2895006"/>
            <a:ext cx="4815900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656" name="Google Shape;656;p58"/>
          <p:cNvCxnSpPr/>
          <p:nvPr/>
        </p:nvCxnSpPr>
        <p:spPr>
          <a:xfrm>
            <a:off x="3985260" y="3441812"/>
            <a:ext cx="4815900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657" name="Google Shape;657;p58"/>
          <p:cNvCxnSpPr/>
          <p:nvPr/>
        </p:nvCxnSpPr>
        <p:spPr>
          <a:xfrm>
            <a:off x="3985260" y="3988618"/>
            <a:ext cx="4815900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658" name="Google Shape;658;p58"/>
          <p:cNvCxnSpPr/>
          <p:nvPr/>
        </p:nvCxnSpPr>
        <p:spPr>
          <a:xfrm>
            <a:off x="746447" y="3686723"/>
            <a:ext cx="401100" cy="0"/>
          </a:xfrm>
          <a:prstGeom prst="straightConnector1">
            <a:avLst/>
          </a:prstGeom>
          <a:noFill/>
          <a:ln cap="flat" cmpd="sng" w="22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59" name="Google Shape;659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45575" y="89225"/>
            <a:ext cx="538625" cy="5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59"/>
          <p:cNvSpPr txBox="1"/>
          <p:nvPr>
            <p:ph type="title"/>
          </p:nvPr>
        </p:nvSpPr>
        <p:spPr>
          <a:xfrm>
            <a:off x="571450" y="432675"/>
            <a:ext cx="7431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rPr lang="en-US"/>
              <a:t>Operating model for the collaboration - </a:t>
            </a:r>
            <a:r>
              <a:rPr lang="en-US">
                <a:solidFill>
                  <a:schemeClr val="accent3"/>
                </a:solidFill>
              </a:rPr>
              <a:t>examples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665" name="Google Shape;665;p59"/>
          <p:cNvSpPr/>
          <p:nvPr/>
        </p:nvSpPr>
        <p:spPr>
          <a:xfrm rot="-5400000">
            <a:off x="-178500" y="1766115"/>
            <a:ext cx="1782900" cy="282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Global teams</a:t>
            </a:r>
            <a:endParaRPr b="0" i="0" sz="1050" u="none" cap="none" strike="noStrike">
              <a:solidFill>
                <a:schemeClr val="dk1"/>
              </a:solidFill>
              <a:latin typeface="Roche Sans Medium"/>
              <a:ea typeface="Roche Sans Medium"/>
              <a:cs typeface="Roche Sans Medium"/>
              <a:sym typeface="Roche Sans Medium"/>
            </a:endParaRPr>
          </a:p>
        </p:txBody>
      </p:sp>
      <p:sp>
        <p:nvSpPr>
          <p:cNvPr id="666" name="Google Shape;666;p59"/>
          <p:cNvSpPr txBox="1"/>
          <p:nvPr/>
        </p:nvSpPr>
        <p:spPr>
          <a:xfrm>
            <a:off x="571450" y="4974284"/>
            <a:ext cx="36996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en-US" sz="700" u="none" cap="none" strike="noStrike">
                <a:solidFill>
                  <a:schemeClr val="lt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(*) Prioritization criteria: </a:t>
            </a:r>
            <a:r>
              <a:rPr b="0" i="1" lang="en-US" sz="700" u="none" cap="none" strike="noStrike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Global/cross city programs with highest Impact, sustainability, scalability </a:t>
            </a:r>
            <a:endParaRPr b="0" i="1" sz="1000" u="none" cap="none" strike="noStrike">
              <a:solidFill>
                <a:schemeClr val="lt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graphicFrame>
        <p:nvGraphicFramePr>
          <p:cNvPr id="667" name="Google Shape;667;p59"/>
          <p:cNvGraphicFramePr/>
          <p:nvPr/>
        </p:nvGraphicFramePr>
        <p:xfrm>
          <a:off x="942392" y="10159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{C6FCB56F-788E-4FC1-94BB-9457DC0E40E8}</a:tableStyleId>
              </a:tblPr>
              <a:tblGrid>
                <a:gridCol w="2194550"/>
                <a:gridCol w="4104000"/>
                <a:gridCol w="1554475"/>
              </a:tblGrid>
              <a:tr h="114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Roche Sans Medium"/>
                          <a:ea typeface="Roche Sans Medium"/>
                          <a:cs typeface="Roche Sans Medium"/>
                          <a:sym typeface="Roche Sans Medium"/>
                        </a:rPr>
                        <a:t>Deliverable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Roche Sans Medium"/>
                        <a:ea typeface="Roche Sans Medium"/>
                        <a:cs typeface="Roche Sans Medium"/>
                        <a:sym typeface="Roche Sans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Roche Sans Medium"/>
                          <a:ea typeface="Roche Sans Medium"/>
                          <a:cs typeface="Roche Sans Medium"/>
                          <a:sym typeface="Roche Sans Medium"/>
                        </a:rPr>
                        <a:t>Description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Roche Sans Medium"/>
                        <a:ea typeface="Roche Sans Medium"/>
                        <a:cs typeface="Roche Sans Medium"/>
                        <a:sym typeface="Roche Sans Medium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Roche Sans Medium"/>
                          <a:ea typeface="Roche Sans Medium"/>
                          <a:cs typeface="Roche Sans Medium"/>
                          <a:sym typeface="Roche Sans Medium"/>
                        </a:rPr>
                        <a:t>Team accountable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Roche Sans Medium"/>
                        <a:ea typeface="Roche Sans Medium"/>
                        <a:cs typeface="Roche Sans Medium"/>
                        <a:sym typeface="Roche Sans Medium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20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Mid term  collaboration </a:t>
                      </a:r>
                      <a:r>
                        <a:rPr lang="en-US" sz="800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strategy </a:t>
                      </a:r>
                      <a:endParaRPr sz="800" u="none" cap="none" strike="noStrike">
                        <a:solidFill>
                          <a:schemeClr val="accent4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The core team will develop a </a:t>
                      </a:r>
                      <a:r>
                        <a:rPr lang="en-US" sz="800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document with the </a:t>
                      </a:r>
                      <a:r>
                        <a:rPr lang="en-US" sz="800" u="none" cap="none" strike="noStrike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 </a:t>
                      </a:r>
                      <a:r>
                        <a:rPr lang="en-US" sz="800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mid term  strategy for the partnership serving  as a strategic direction and roadmap </a:t>
                      </a:r>
                      <a:r>
                        <a:rPr lang="en-US" sz="800" u="none" cap="none" strike="noStrike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 </a:t>
                      </a:r>
                      <a:r>
                        <a:rPr lang="en-US" sz="800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to support the development of the annual plans </a:t>
                      </a:r>
                      <a:r>
                        <a:rPr lang="en-US" sz="800" u="none" cap="none" strike="noStrike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 and will review it  every year (Nov</a:t>
                      </a:r>
                      <a:r>
                        <a:rPr lang="en-US" sz="800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/Dec</a:t>
                      </a:r>
                      <a:r>
                        <a:rPr lang="en-US" sz="800" u="none" cap="none" strike="noStrike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)</a:t>
                      </a:r>
                      <a:endParaRPr sz="800" u="none" cap="none" strike="noStrike">
                        <a:solidFill>
                          <a:schemeClr val="accent4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0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Annual plan with prioritized (*) programs </a:t>
                      </a:r>
                      <a:endParaRPr sz="800" u="none" cap="none" strike="noStrike">
                        <a:solidFill>
                          <a:schemeClr val="accent4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The core team will develop an annual plan every year, with focus on the prioritized  Global/</a:t>
                      </a:r>
                      <a:r>
                        <a:rPr lang="en-US" sz="800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local </a:t>
                      </a:r>
                      <a:r>
                        <a:rPr lang="en-US" sz="800" u="none" cap="none" strike="noStrike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joint programs </a:t>
                      </a:r>
                      <a:endParaRPr sz="800" u="none" cap="none" strike="noStrike">
                        <a:solidFill>
                          <a:schemeClr val="accent4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Presentation/Overview including progress made in prioritized objectives &amp; programs per year</a:t>
                      </a:r>
                      <a:endParaRPr sz="800" u="none" cap="none" strike="noStrike">
                        <a:solidFill>
                          <a:schemeClr val="accent4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2 check-ins during the year with G</a:t>
                      </a:r>
                      <a:r>
                        <a:rPr lang="en-US" sz="800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l</a:t>
                      </a:r>
                      <a:r>
                        <a:rPr lang="en-US" sz="800" u="none" cap="none" strike="noStrike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obal team to share updates and socialize progress of objectives</a:t>
                      </a:r>
                      <a:r>
                        <a:rPr lang="en-US" sz="800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. Review annual plan and make changes if needed. </a:t>
                      </a:r>
                      <a:r>
                        <a:rPr lang="en-US" sz="800" u="none" cap="none" strike="noStrike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 (May/Sep)</a:t>
                      </a:r>
                      <a:endParaRPr sz="800" u="none" cap="none" strike="noStrike">
                        <a:solidFill>
                          <a:schemeClr val="accent4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End of year report</a:t>
                      </a:r>
                      <a:endParaRPr sz="800" u="none" cap="none" strike="noStrike">
                        <a:solidFill>
                          <a:schemeClr val="accent4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End of year report will be created summarizing the impact/progress made  (prioritize</a:t>
                      </a:r>
                      <a:r>
                        <a:rPr lang="en-US" sz="800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d </a:t>
                      </a:r>
                      <a:r>
                        <a:rPr lang="en-US" sz="800" u="none" cap="none" strike="noStrike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programs) and per city (city progres) according to the M&amp;E plan and will highlight changes or adapt </a:t>
                      </a:r>
                      <a:r>
                        <a:rPr lang="en-US" sz="800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3 </a:t>
                      </a:r>
                      <a:r>
                        <a:rPr lang="en-US" sz="800" u="none" cap="none" strike="noStrike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year objectives</a:t>
                      </a:r>
                      <a:endParaRPr sz="800" u="none" cap="none" strike="noStrike">
                        <a:solidFill>
                          <a:schemeClr val="accent4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68" name="Google Shape;668;p59"/>
          <p:cNvSpPr/>
          <p:nvPr/>
        </p:nvSpPr>
        <p:spPr>
          <a:xfrm rot="-5400000">
            <a:off x="-228050" y="3703307"/>
            <a:ext cx="1881900" cy="28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Local </a:t>
            </a:r>
            <a:r>
              <a:rPr b="0" i="0" lang="en-US" sz="1050" u="none" cap="none" strike="noStrike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/Regional teams</a:t>
            </a:r>
            <a:endParaRPr/>
          </a:p>
        </p:txBody>
      </p:sp>
      <p:graphicFrame>
        <p:nvGraphicFramePr>
          <p:cNvPr id="669" name="Google Shape;669;p59"/>
          <p:cNvGraphicFramePr/>
          <p:nvPr/>
        </p:nvGraphicFramePr>
        <p:xfrm>
          <a:off x="942393" y="29036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{C6FCB56F-788E-4FC1-94BB-9457DC0E40E8}</a:tableStyleId>
              </a:tblPr>
              <a:tblGrid>
                <a:gridCol w="995500"/>
                <a:gridCol w="1907675"/>
                <a:gridCol w="3270275"/>
                <a:gridCol w="1685275"/>
              </a:tblGrid>
              <a:tr h="312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Roche Sans Medium"/>
                          <a:ea typeface="Roche Sans Medium"/>
                          <a:cs typeface="Roche Sans Medium"/>
                          <a:sym typeface="Roche Sans Medium"/>
                        </a:rPr>
                        <a:t>City/Country</a:t>
                      </a:r>
                      <a:endParaRPr b="0" sz="800" u="none" cap="none" strike="noStrike">
                        <a:solidFill>
                          <a:schemeClr val="dk1"/>
                        </a:solidFill>
                        <a:latin typeface="Roche Sans Medium"/>
                        <a:ea typeface="Roche Sans Medium"/>
                        <a:cs typeface="Roche Sans Medium"/>
                        <a:sym typeface="Roche Sans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en-US" sz="800" u="none" cap="none" strike="noStrike">
                          <a:solidFill>
                            <a:schemeClr val="dk1"/>
                          </a:solidFill>
                          <a:latin typeface="Roche Sans Medium"/>
                          <a:ea typeface="Roche Sans Medium"/>
                          <a:cs typeface="Roche Sans Medium"/>
                          <a:sym typeface="Roche Sans Medium"/>
                        </a:rPr>
                        <a:t>Deliverable</a:t>
                      </a:r>
                      <a:endParaRPr b="0" sz="800" u="none" cap="none" strike="noStrike">
                        <a:solidFill>
                          <a:schemeClr val="dk1"/>
                        </a:solidFill>
                        <a:latin typeface="Roche Sans Medium"/>
                        <a:ea typeface="Roche Sans Medium"/>
                        <a:cs typeface="Roche Sans Medium"/>
                        <a:sym typeface="Roche Sans Medium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en-US" sz="800" u="none" cap="none" strike="noStrike">
                          <a:solidFill>
                            <a:schemeClr val="dk1"/>
                          </a:solidFill>
                          <a:latin typeface="Roche Sans Medium"/>
                          <a:ea typeface="Roche Sans Medium"/>
                          <a:cs typeface="Roche Sans Medium"/>
                          <a:sym typeface="Roche Sans Medium"/>
                        </a:rPr>
                        <a:t>Description</a:t>
                      </a:r>
                      <a:endParaRPr b="0" sz="800" u="none" cap="none" strike="noStrike">
                        <a:solidFill>
                          <a:schemeClr val="dk1"/>
                        </a:solidFill>
                        <a:latin typeface="Roche Sans Medium"/>
                        <a:ea typeface="Roche Sans Medium"/>
                        <a:cs typeface="Roche Sans Medium"/>
                        <a:sym typeface="Roche Sans Medium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en-US" sz="800" u="none" cap="none" strike="noStrike">
                          <a:solidFill>
                            <a:schemeClr val="dk1"/>
                          </a:solidFill>
                          <a:latin typeface="Roche Sans Medium"/>
                          <a:ea typeface="Roche Sans Medium"/>
                          <a:cs typeface="Roche Sans Medium"/>
                          <a:sym typeface="Roche Sans Medium"/>
                        </a:rPr>
                        <a:t>Team accountable</a:t>
                      </a:r>
                      <a:endParaRPr b="0" sz="800" u="none" cap="none" strike="noStrike">
                        <a:solidFill>
                          <a:schemeClr val="dk1"/>
                        </a:solidFill>
                        <a:latin typeface="Roche Sans Medium"/>
                        <a:ea typeface="Roche Sans Medium"/>
                        <a:cs typeface="Roche Sans Medium"/>
                        <a:sym typeface="Roche Sans Medium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640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US" sz="800" u="none" cap="none" strike="noStrike">
                          <a:solidFill>
                            <a:schemeClr val="accent4"/>
                          </a:solidFill>
                          <a:latin typeface="Roche Sans Medium"/>
                          <a:ea typeface="Roche Sans Medium"/>
                          <a:cs typeface="Roche Sans Medium"/>
                          <a:sym typeface="Roche Sans Medium"/>
                        </a:rPr>
                        <a:t>Active cities (Empower and Grow)</a:t>
                      </a:r>
                      <a:endParaRPr b="0" sz="800" u="none" cap="none" strike="noStrike">
                        <a:solidFill>
                          <a:schemeClr val="accent4"/>
                        </a:solidFill>
                        <a:latin typeface="Roche Sans Medium"/>
                        <a:ea typeface="Roche Sans Medium"/>
                        <a:cs typeface="Roche Sans Medium"/>
                        <a:sym typeface="Roche Sans Medium"/>
                      </a:endParaRPr>
                    </a:p>
                  </a:txBody>
                  <a:tcPr marT="45725" marB="0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accent4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  <a:p>
                      <a:pPr indent="-9144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800"/>
                        <a:buFont typeface="Noto Sans Symbols"/>
                        <a:buChar char="▪"/>
                      </a:pPr>
                      <a:r>
                        <a:rPr lang="en-US" sz="800" u="none" cap="none" strike="noStrike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Project execution</a:t>
                      </a:r>
                      <a:endParaRPr sz="800" u="none" cap="none" strike="noStrike">
                        <a:solidFill>
                          <a:schemeClr val="accent4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  <a:p>
                      <a:pPr indent="-9144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800"/>
                        <a:buFont typeface="Noto Sans Symbols"/>
                        <a:buChar char="▪"/>
                      </a:pPr>
                      <a:r>
                        <a:rPr lang="en-US" sz="800" u="none" cap="none" strike="noStrike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Transition to Sustainability</a:t>
                      </a:r>
                      <a:endParaRPr sz="800" u="none" cap="none" strike="noStrike">
                        <a:solidFill>
                          <a:schemeClr val="accent4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  <a:p>
                      <a:pPr indent="-9144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800"/>
                        <a:buFont typeface="Noto Sans Symbols"/>
                        <a:buChar char="▪"/>
                      </a:pPr>
                      <a:r>
                        <a:rPr lang="en-US" sz="800" u="none" cap="none" strike="noStrike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Sustainability</a:t>
                      </a:r>
                      <a:endParaRPr sz="800" u="none" cap="none" strike="noStrike">
                        <a:solidFill>
                          <a:schemeClr val="accent4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45725" marB="0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Once per year each</a:t>
                      </a:r>
                      <a:r>
                        <a:rPr lang="en-US" sz="800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 local </a:t>
                      </a:r>
                      <a:r>
                        <a:rPr lang="en-US" sz="800" u="none" cap="none" strike="noStrike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manager / </a:t>
                      </a:r>
                      <a:r>
                        <a:rPr lang="en-US" sz="800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implementation </a:t>
                      </a:r>
                      <a:r>
                        <a:rPr lang="en-US" sz="800" u="none" cap="none" strike="noStrike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 partner provides an overview of the projects, using the city project snapshots (summary of all the running projects for possible future collaboration). On a quarterly basis provides the roadmap of activities, events, and communication efforts for the year and engages </a:t>
                      </a:r>
                      <a:r>
                        <a:rPr lang="en-US" sz="800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x</a:t>
                      </a:r>
                      <a:r>
                        <a:rPr lang="en-US" sz="800" u="none" cap="none" strike="noStrike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 team. </a:t>
                      </a:r>
                      <a:r>
                        <a:rPr lang="en-US" sz="800">
                          <a:solidFill>
                            <a:schemeClr val="accent4"/>
                          </a:solidFill>
                          <a:latin typeface="Roche Sans Light"/>
                          <a:ea typeface="Roche Sans Light"/>
                          <a:cs typeface="Roche Sans Light"/>
                          <a:sym typeface="Roche Sans Light"/>
                        </a:rPr>
                        <a:t>Ensure flexibility for country adaptation.</a:t>
                      </a:r>
                      <a:endParaRPr sz="800" u="none" cap="none" strike="noStrike">
                        <a:solidFill>
                          <a:schemeClr val="accent4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45725" marB="0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Roche Sans Light"/>
                        <a:ea typeface="Roche Sans Light"/>
                        <a:cs typeface="Roche Sans Light"/>
                        <a:sym typeface="Roche Sans Light"/>
                      </a:endParaRPr>
                    </a:p>
                  </a:txBody>
                  <a:tcPr marT="45725" marB="0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670" name="Google Shape;670;p59"/>
          <p:cNvGrpSpPr/>
          <p:nvPr/>
        </p:nvGrpSpPr>
        <p:grpSpPr>
          <a:xfrm>
            <a:off x="2869035" y="1064756"/>
            <a:ext cx="209098" cy="205262"/>
            <a:chOff x="8447088" y="2894014"/>
            <a:chExt cx="346075" cy="339725"/>
          </a:xfrm>
        </p:grpSpPr>
        <p:sp>
          <p:nvSpPr>
            <p:cNvPr id="671" name="Google Shape;671;p59"/>
            <p:cNvSpPr/>
            <p:nvPr/>
          </p:nvSpPr>
          <p:spPr>
            <a:xfrm>
              <a:off x="8447088" y="2954339"/>
              <a:ext cx="211138" cy="166688"/>
            </a:xfrm>
            <a:custGeom>
              <a:rect b="b" l="l" r="r" t="t"/>
              <a:pathLst>
                <a:path extrusionOk="0" h="105" w="133">
                  <a:moveTo>
                    <a:pt x="57" y="105"/>
                  </a:moveTo>
                  <a:lnTo>
                    <a:pt x="0" y="105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133" y="1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59"/>
            <p:cNvSpPr/>
            <p:nvPr/>
          </p:nvSpPr>
          <p:spPr>
            <a:xfrm>
              <a:off x="8447088" y="2894014"/>
              <a:ext cx="211138" cy="60325"/>
            </a:xfrm>
            <a:custGeom>
              <a:rect b="b" l="l" r="r" t="t"/>
              <a:pathLst>
                <a:path extrusionOk="0" h="38" w="133">
                  <a:moveTo>
                    <a:pt x="133" y="38"/>
                  </a:moveTo>
                  <a:lnTo>
                    <a:pt x="0" y="38"/>
                  </a:lnTo>
                  <a:lnTo>
                    <a:pt x="38" y="0"/>
                  </a:lnTo>
                  <a:lnTo>
                    <a:pt x="95" y="0"/>
                  </a:lnTo>
                  <a:lnTo>
                    <a:pt x="133" y="3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73" name="Google Shape;673;p59"/>
            <p:cNvCxnSpPr/>
            <p:nvPr/>
          </p:nvCxnSpPr>
          <p:spPr>
            <a:xfrm>
              <a:off x="8553451" y="2894014"/>
              <a:ext cx="0" cy="6030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74" name="Google Shape;674;p59"/>
            <p:cNvSpPr/>
            <p:nvPr/>
          </p:nvSpPr>
          <p:spPr>
            <a:xfrm>
              <a:off x="8567738" y="3030539"/>
              <a:ext cx="225425" cy="203200"/>
            </a:xfrm>
            <a:custGeom>
              <a:rect b="b" l="l" r="r" t="t"/>
              <a:pathLst>
                <a:path extrusionOk="0" h="54" w="60">
                  <a:moveTo>
                    <a:pt x="40" y="32"/>
                  </a:moveTo>
                  <a:cubicBezTo>
                    <a:pt x="40" y="32"/>
                    <a:pt x="40" y="30"/>
                    <a:pt x="40" y="24"/>
                  </a:cubicBezTo>
                  <a:cubicBezTo>
                    <a:pt x="6" y="24"/>
                    <a:pt x="0" y="54"/>
                    <a:pt x="0" y="54"/>
                  </a:cubicBezTo>
                  <a:cubicBezTo>
                    <a:pt x="0" y="54"/>
                    <a:pt x="0" y="8"/>
                    <a:pt x="40" y="8"/>
                  </a:cubicBezTo>
                  <a:cubicBezTo>
                    <a:pt x="40" y="6"/>
                    <a:pt x="40" y="0"/>
                    <a:pt x="40" y="0"/>
                  </a:cubicBezTo>
                  <a:cubicBezTo>
                    <a:pt x="60" y="16"/>
                    <a:pt x="60" y="16"/>
                    <a:pt x="60" y="16"/>
                  </a:cubicBezTo>
                  <a:lnTo>
                    <a:pt x="40" y="32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5" name="Google Shape;675;p59"/>
          <p:cNvGrpSpPr/>
          <p:nvPr/>
        </p:nvGrpSpPr>
        <p:grpSpPr>
          <a:xfrm>
            <a:off x="6920822" y="1065070"/>
            <a:ext cx="208139" cy="204302"/>
            <a:chOff x="9169401" y="4700588"/>
            <a:chExt cx="344487" cy="338137"/>
          </a:xfrm>
        </p:grpSpPr>
        <p:cxnSp>
          <p:nvCxnSpPr>
            <p:cNvPr id="676" name="Google Shape;676;p59"/>
            <p:cNvCxnSpPr/>
            <p:nvPr/>
          </p:nvCxnSpPr>
          <p:spPr>
            <a:xfrm>
              <a:off x="9213851" y="4789488"/>
              <a:ext cx="68400" cy="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77" name="Google Shape;677;p59"/>
            <p:cNvCxnSpPr/>
            <p:nvPr/>
          </p:nvCxnSpPr>
          <p:spPr>
            <a:xfrm>
              <a:off x="9213851" y="4835525"/>
              <a:ext cx="120600" cy="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78" name="Google Shape;678;p59"/>
            <p:cNvCxnSpPr/>
            <p:nvPr/>
          </p:nvCxnSpPr>
          <p:spPr>
            <a:xfrm>
              <a:off x="9213851" y="4879975"/>
              <a:ext cx="90600" cy="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79" name="Google Shape;679;p59"/>
            <p:cNvCxnSpPr/>
            <p:nvPr/>
          </p:nvCxnSpPr>
          <p:spPr>
            <a:xfrm>
              <a:off x="9213851" y="4926013"/>
              <a:ext cx="74700" cy="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80" name="Google Shape;680;p59"/>
            <p:cNvSpPr/>
            <p:nvPr/>
          </p:nvSpPr>
          <p:spPr>
            <a:xfrm>
              <a:off x="9348788" y="4873625"/>
              <a:ext cx="165100" cy="165100"/>
            </a:xfrm>
            <a:custGeom>
              <a:rect b="b" l="l" r="r" t="t"/>
              <a:pathLst>
                <a:path extrusionOk="0" h="104" w="104">
                  <a:moveTo>
                    <a:pt x="33" y="94"/>
                  </a:moveTo>
                  <a:lnTo>
                    <a:pt x="0" y="104"/>
                  </a:lnTo>
                  <a:lnTo>
                    <a:pt x="10" y="71"/>
                  </a:lnTo>
                  <a:lnTo>
                    <a:pt x="81" y="0"/>
                  </a:lnTo>
                  <a:lnTo>
                    <a:pt x="104" y="23"/>
                  </a:lnTo>
                  <a:lnTo>
                    <a:pt x="33" y="94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81" name="Google Shape;681;p59"/>
            <p:cNvCxnSpPr/>
            <p:nvPr/>
          </p:nvCxnSpPr>
          <p:spPr>
            <a:xfrm>
              <a:off x="9447213" y="4903788"/>
              <a:ext cx="36600" cy="36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82" name="Google Shape;682;p59"/>
            <p:cNvCxnSpPr/>
            <p:nvPr/>
          </p:nvCxnSpPr>
          <p:spPr>
            <a:xfrm>
              <a:off x="9364663" y="4986338"/>
              <a:ext cx="36600" cy="3660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83" name="Google Shape;683;p59"/>
            <p:cNvSpPr/>
            <p:nvPr/>
          </p:nvSpPr>
          <p:spPr>
            <a:xfrm>
              <a:off x="9169401" y="4700588"/>
              <a:ext cx="239713" cy="315913"/>
            </a:xfrm>
            <a:custGeom>
              <a:rect b="b" l="l" r="r" t="t"/>
              <a:pathLst>
                <a:path extrusionOk="0" h="199" w="151">
                  <a:moveTo>
                    <a:pt x="9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51" y="47"/>
                  </a:lnTo>
                  <a:lnTo>
                    <a:pt x="151" y="109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59"/>
            <p:cNvSpPr/>
            <p:nvPr/>
          </p:nvSpPr>
          <p:spPr>
            <a:xfrm>
              <a:off x="9334501" y="4700588"/>
              <a:ext cx="74613" cy="74613"/>
            </a:xfrm>
            <a:custGeom>
              <a:rect b="b" l="l" r="r" t="t"/>
              <a:pathLst>
                <a:path extrusionOk="0" h="47" w="47">
                  <a:moveTo>
                    <a:pt x="0" y="0"/>
                  </a:moveTo>
                  <a:lnTo>
                    <a:pt x="0" y="47"/>
                  </a:lnTo>
                  <a:lnTo>
                    <a:pt x="47" y="4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5" name="Google Shape;685;p59"/>
          <p:cNvGrpSpPr/>
          <p:nvPr/>
        </p:nvGrpSpPr>
        <p:grpSpPr>
          <a:xfrm>
            <a:off x="8508173" y="1072440"/>
            <a:ext cx="209099" cy="181283"/>
            <a:chOff x="8447088" y="2925764"/>
            <a:chExt cx="346076" cy="300038"/>
          </a:xfrm>
        </p:grpSpPr>
        <p:sp>
          <p:nvSpPr>
            <p:cNvPr id="686" name="Google Shape;686;p59"/>
            <p:cNvSpPr/>
            <p:nvPr/>
          </p:nvSpPr>
          <p:spPr>
            <a:xfrm>
              <a:off x="8447088" y="3030539"/>
              <a:ext cx="76200" cy="134938"/>
            </a:xfrm>
            <a:custGeom>
              <a:rect b="b" l="l" r="r" t="t"/>
              <a:pathLst>
                <a:path extrusionOk="0" h="36" w="20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1" y="18"/>
                    <a:pt x="4" y="1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8"/>
                    <a:pt x="20" y="15"/>
                    <a:pt x="20" y="12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59"/>
            <p:cNvSpPr/>
            <p:nvPr/>
          </p:nvSpPr>
          <p:spPr>
            <a:xfrm>
              <a:off x="8718551" y="3030539"/>
              <a:ext cx="74613" cy="134938"/>
            </a:xfrm>
            <a:custGeom>
              <a:rect b="b" l="l" r="r" t="t"/>
              <a:pathLst>
                <a:path extrusionOk="0" h="36" w="20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1" y="18"/>
                    <a:pt x="4" y="1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8"/>
                    <a:pt x="20" y="15"/>
                    <a:pt x="20" y="12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59"/>
            <p:cNvSpPr/>
            <p:nvPr/>
          </p:nvSpPr>
          <p:spPr>
            <a:xfrm>
              <a:off x="8567738" y="3030539"/>
              <a:ext cx="104775" cy="195263"/>
            </a:xfrm>
            <a:custGeom>
              <a:rect b="b" l="l" r="r" t="t"/>
              <a:pathLst>
                <a:path extrusionOk="0" h="52" w="28">
                  <a:moveTo>
                    <a:pt x="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4"/>
                    <a:pt x="24" y="28"/>
                    <a:pt x="20" y="28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4" y="28"/>
                    <a:pt x="0" y="24"/>
                    <a:pt x="0" y="2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59"/>
            <p:cNvSpPr/>
            <p:nvPr/>
          </p:nvSpPr>
          <p:spPr>
            <a:xfrm>
              <a:off x="8462963" y="2955926"/>
              <a:ext cx="44450" cy="44450"/>
            </a:xfrm>
            <a:custGeom>
              <a:rect b="b" l="l" r="r" t="t"/>
              <a:pathLst>
                <a:path extrusionOk="0" h="12" w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59"/>
            <p:cNvSpPr/>
            <p:nvPr/>
          </p:nvSpPr>
          <p:spPr>
            <a:xfrm>
              <a:off x="8732838" y="2955926"/>
              <a:ext cx="46038" cy="44450"/>
            </a:xfrm>
            <a:custGeom>
              <a:rect b="b" l="l" r="r" t="t"/>
              <a:pathLst>
                <a:path extrusionOk="0" h="12" w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59"/>
            <p:cNvSpPr/>
            <p:nvPr/>
          </p:nvSpPr>
          <p:spPr>
            <a:xfrm>
              <a:off x="8583613" y="2925764"/>
              <a:ext cx="74613" cy="74613"/>
            </a:xfrm>
            <a:custGeom>
              <a:rect b="b" l="l" r="r" t="t"/>
              <a:pathLst>
                <a:path extrusionOk="0" h="20" w="20">
                  <a:moveTo>
                    <a:pt x="20" y="10"/>
                  </a:moveTo>
                  <a:cubicBezTo>
                    <a:pt x="20" y="16"/>
                    <a:pt x="16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4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2" name="Google Shape;692;p59"/>
          <p:cNvGrpSpPr/>
          <p:nvPr/>
        </p:nvGrpSpPr>
        <p:grpSpPr>
          <a:xfrm>
            <a:off x="3547215" y="2955538"/>
            <a:ext cx="209098" cy="205262"/>
            <a:chOff x="8447088" y="2894014"/>
            <a:chExt cx="346075" cy="339725"/>
          </a:xfrm>
        </p:grpSpPr>
        <p:sp>
          <p:nvSpPr>
            <p:cNvPr id="693" name="Google Shape;693;p59"/>
            <p:cNvSpPr/>
            <p:nvPr/>
          </p:nvSpPr>
          <p:spPr>
            <a:xfrm>
              <a:off x="8447088" y="2954339"/>
              <a:ext cx="211138" cy="166688"/>
            </a:xfrm>
            <a:custGeom>
              <a:rect b="b" l="l" r="r" t="t"/>
              <a:pathLst>
                <a:path extrusionOk="0" h="105" w="133">
                  <a:moveTo>
                    <a:pt x="57" y="105"/>
                  </a:moveTo>
                  <a:lnTo>
                    <a:pt x="0" y="105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133" y="1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59"/>
            <p:cNvSpPr/>
            <p:nvPr/>
          </p:nvSpPr>
          <p:spPr>
            <a:xfrm>
              <a:off x="8447088" y="2894014"/>
              <a:ext cx="211138" cy="60325"/>
            </a:xfrm>
            <a:custGeom>
              <a:rect b="b" l="l" r="r" t="t"/>
              <a:pathLst>
                <a:path extrusionOk="0" h="38" w="133">
                  <a:moveTo>
                    <a:pt x="133" y="38"/>
                  </a:moveTo>
                  <a:lnTo>
                    <a:pt x="0" y="38"/>
                  </a:lnTo>
                  <a:lnTo>
                    <a:pt x="38" y="0"/>
                  </a:lnTo>
                  <a:lnTo>
                    <a:pt x="95" y="0"/>
                  </a:lnTo>
                  <a:lnTo>
                    <a:pt x="133" y="3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95" name="Google Shape;695;p59"/>
            <p:cNvCxnSpPr/>
            <p:nvPr/>
          </p:nvCxnSpPr>
          <p:spPr>
            <a:xfrm>
              <a:off x="8553451" y="2894014"/>
              <a:ext cx="0" cy="6030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96" name="Google Shape;696;p59"/>
            <p:cNvSpPr/>
            <p:nvPr/>
          </p:nvSpPr>
          <p:spPr>
            <a:xfrm>
              <a:off x="8567738" y="3030539"/>
              <a:ext cx="225425" cy="203200"/>
            </a:xfrm>
            <a:custGeom>
              <a:rect b="b" l="l" r="r" t="t"/>
              <a:pathLst>
                <a:path extrusionOk="0" h="54" w="60">
                  <a:moveTo>
                    <a:pt x="40" y="32"/>
                  </a:moveTo>
                  <a:cubicBezTo>
                    <a:pt x="40" y="32"/>
                    <a:pt x="40" y="30"/>
                    <a:pt x="40" y="24"/>
                  </a:cubicBezTo>
                  <a:cubicBezTo>
                    <a:pt x="6" y="24"/>
                    <a:pt x="0" y="54"/>
                    <a:pt x="0" y="54"/>
                  </a:cubicBezTo>
                  <a:cubicBezTo>
                    <a:pt x="0" y="54"/>
                    <a:pt x="0" y="8"/>
                    <a:pt x="40" y="8"/>
                  </a:cubicBezTo>
                  <a:cubicBezTo>
                    <a:pt x="40" y="6"/>
                    <a:pt x="40" y="0"/>
                    <a:pt x="40" y="0"/>
                  </a:cubicBezTo>
                  <a:cubicBezTo>
                    <a:pt x="60" y="16"/>
                    <a:pt x="60" y="16"/>
                    <a:pt x="60" y="16"/>
                  </a:cubicBezTo>
                  <a:lnTo>
                    <a:pt x="40" y="32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7" name="Google Shape;697;p59"/>
          <p:cNvGrpSpPr/>
          <p:nvPr/>
        </p:nvGrpSpPr>
        <p:grpSpPr>
          <a:xfrm>
            <a:off x="6806522" y="2955852"/>
            <a:ext cx="208139" cy="204302"/>
            <a:chOff x="9169401" y="4700588"/>
            <a:chExt cx="344487" cy="338137"/>
          </a:xfrm>
        </p:grpSpPr>
        <p:cxnSp>
          <p:nvCxnSpPr>
            <p:cNvPr id="698" name="Google Shape;698;p59"/>
            <p:cNvCxnSpPr/>
            <p:nvPr/>
          </p:nvCxnSpPr>
          <p:spPr>
            <a:xfrm>
              <a:off x="9213851" y="4789488"/>
              <a:ext cx="68400" cy="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99" name="Google Shape;699;p59"/>
            <p:cNvCxnSpPr/>
            <p:nvPr/>
          </p:nvCxnSpPr>
          <p:spPr>
            <a:xfrm>
              <a:off x="9213851" y="4835525"/>
              <a:ext cx="120600" cy="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00" name="Google Shape;700;p59"/>
            <p:cNvCxnSpPr/>
            <p:nvPr/>
          </p:nvCxnSpPr>
          <p:spPr>
            <a:xfrm>
              <a:off x="9213851" y="4879975"/>
              <a:ext cx="90600" cy="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01" name="Google Shape;701;p59"/>
            <p:cNvCxnSpPr/>
            <p:nvPr/>
          </p:nvCxnSpPr>
          <p:spPr>
            <a:xfrm>
              <a:off x="9213851" y="4926013"/>
              <a:ext cx="74700" cy="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702" name="Google Shape;702;p59"/>
            <p:cNvSpPr/>
            <p:nvPr/>
          </p:nvSpPr>
          <p:spPr>
            <a:xfrm>
              <a:off x="9348788" y="4873625"/>
              <a:ext cx="165100" cy="165100"/>
            </a:xfrm>
            <a:custGeom>
              <a:rect b="b" l="l" r="r" t="t"/>
              <a:pathLst>
                <a:path extrusionOk="0" h="104" w="104">
                  <a:moveTo>
                    <a:pt x="33" y="94"/>
                  </a:moveTo>
                  <a:lnTo>
                    <a:pt x="0" y="104"/>
                  </a:lnTo>
                  <a:lnTo>
                    <a:pt x="10" y="71"/>
                  </a:lnTo>
                  <a:lnTo>
                    <a:pt x="81" y="0"/>
                  </a:lnTo>
                  <a:lnTo>
                    <a:pt x="104" y="23"/>
                  </a:lnTo>
                  <a:lnTo>
                    <a:pt x="33" y="94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03" name="Google Shape;703;p59"/>
            <p:cNvCxnSpPr/>
            <p:nvPr/>
          </p:nvCxnSpPr>
          <p:spPr>
            <a:xfrm>
              <a:off x="9447213" y="4903788"/>
              <a:ext cx="36600" cy="36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04" name="Google Shape;704;p59"/>
            <p:cNvCxnSpPr/>
            <p:nvPr/>
          </p:nvCxnSpPr>
          <p:spPr>
            <a:xfrm>
              <a:off x="9364663" y="4986338"/>
              <a:ext cx="36600" cy="3660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705" name="Google Shape;705;p59"/>
            <p:cNvSpPr/>
            <p:nvPr/>
          </p:nvSpPr>
          <p:spPr>
            <a:xfrm>
              <a:off x="9169401" y="4700588"/>
              <a:ext cx="239713" cy="315913"/>
            </a:xfrm>
            <a:custGeom>
              <a:rect b="b" l="l" r="r" t="t"/>
              <a:pathLst>
                <a:path extrusionOk="0" h="199" w="151">
                  <a:moveTo>
                    <a:pt x="9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51" y="47"/>
                  </a:lnTo>
                  <a:lnTo>
                    <a:pt x="151" y="109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59"/>
            <p:cNvSpPr/>
            <p:nvPr/>
          </p:nvSpPr>
          <p:spPr>
            <a:xfrm>
              <a:off x="9334501" y="4700588"/>
              <a:ext cx="74613" cy="74613"/>
            </a:xfrm>
            <a:custGeom>
              <a:rect b="b" l="l" r="r" t="t"/>
              <a:pathLst>
                <a:path extrusionOk="0" h="47" w="47">
                  <a:moveTo>
                    <a:pt x="0" y="0"/>
                  </a:moveTo>
                  <a:lnTo>
                    <a:pt x="0" y="47"/>
                  </a:lnTo>
                  <a:lnTo>
                    <a:pt x="47" y="4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7" name="Google Shape;707;p59"/>
          <p:cNvGrpSpPr/>
          <p:nvPr/>
        </p:nvGrpSpPr>
        <p:grpSpPr>
          <a:xfrm>
            <a:off x="8508173" y="2963222"/>
            <a:ext cx="209099" cy="181283"/>
            <a:chOff x="8447088" y="2925764"/>
            <a:chExt cx="346076" cy="300038"/>
          </a:xfrm>
        </p:grpSpPr>
        <p:sp>
          <p:nvSpPr>
            <p:cNvPr id="708" name="Google Shape;708;p59"/>
            <p:cNvSpPr/>
            <p:nvPr/>
          </p:nvSpPr>
          <p:spPr>
            <a:xfrm>
              <a:off x="8447088" y="3030539"/>
              <a:ext cx="76200" cy="134938"/>
            </a:xfrm>
            <a:custGeom>
              <a:rect b="b" l="l" r="r" t="t"/>
              <a:pathLst>
                <a:path extrusionOk="0" h="36" w="20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1" y="18"/>
                    <a:pt x="4" y="1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8"/>
                    <a:pt x="20" y="15"/>
                    <a:pt x="20" y="12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59"/>
            <p:cNvSpPr/>
            <p:nvPr/>
          </p:nvSpPr>
          <p:spPr>
            <a:xfrm>
              <a:off x="8718551" y="3030539"/>
              <a:ext cx="74613" cy="134938"/>
            </a:xfrm>
            <a:custGeom>
              <a:rect b="b" l="l" r="r" t="t"/>
              <a:pathLst>
                <a:path extrusionOk="0" h="36" w="20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1" y="18"/>
                    <a:pt x="4" y="1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8"/>
                    <a:pt x="20" y="15"/>
                    <a:pt x="20" y="12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59"/>
            <p:cNvSpPr/>
            <p:nvPr/>
          </p:nvSpPr>
          <p:spPr>
            <a:xfrm>
              <a:off x="8567738" y="3030539"/>
              <a:ext cx="104775" cy="195263"/>
            </a:xfrm>
            <a:custGeom>
              <a:rect b="b" l="l" r="r" t="t"/>
              <a:pathLst>
                <a:path extrusionOk="0" h="52" w="28">
                  <a:moveTo>
                    <a:pt x="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4"/>
                    <a:pt x="24" y="28"/>
                    <a:pt x="20" y="28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4" y="28"/>
                    <a:pt x="0" y="24"/>
                    <a:pt x="0" y="2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59"/>
            <p:cNvSpPr/>
            <p:nvPr/>
          </p:nvSpPr>
          <p:spPr>
            <a:xfrm>
              <a:off x="8462963" y="2955926"/>
              <a:ext cx="44450" cy="44450"/>
            </a:xfrm>
            <a:custGeom>
              <a:rect b="b" l="l" r="r" t="t"/>
              <a:pathLst>
                <a:path extrusionOk="0" h="12" w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59"/>
            <p:cNvSpPr/>
            <p:nvPr/>
          </p:nvSpPr>
          <p:spPr>
            <a:xfrm>
              <a:off x="8732838" y="2955926"/>
              <a:ext cx="46038" cy="44450"/>
            </a:xfrm>
            <a:custGeom>
              <a:rect b="b" l="l" r="r" t="t"/>
              <a:pathLst>
                <a:path extrusionOk="0" h="12" w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59"/>
            <p:cNvSpPr/>
            <p:nvPr/>
          </p:nvSpPr>
          <p:spPr>
            <a:xfrm>
              <a:off x="8583613" y="2925764"/>
              <a:ext cx="74613" cy="74613"/>
            </a:xfrm>
            <a:custGeom>
              <a:rect b="b" l="l" r="r" t="t"/>
              <a:pathLst>
                <a:path extrusionOk="0" h="20" w="20">
                  <a:moveTo>
                    <a:pt x="20" y="10"/>
                  </a:moveTo>
                  <a:cubicBezTo>
                    <a:pt x="20" y="16"/>
                    <a:pt x="16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4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4" name="Google Shape;714;p59"/>
          <p:cNvGrpSpPr/>
          <p:nvPr/>
        </p:nvGrpSpPr>
        <p:grpSpPr>
          <a:xfrm>
            <a:off x="1686036" y="2954995"/>
            <a:ext cx="162573" cy="208476"/>
            <a:chOff x="3429001" y="2533651"/>
            <a:chExt cx="269875" cy="346075"/>
          </a:xfrm>
        </p:grpSpPr>
        <p:sp>
          <p:nvSpPr>
            <p:cNvPr id="715" name="Google Shape;715;p59"/>
            <p:cNvSpPr/>
            <p:nvPr/>
          </p:nvSpPr>
          <p:spPr>
            <a:xfrm>
              <a:off x="3429001" y="2654301"/>
              <a:ext cx="150900" cy="225300"/>
            </a:xfrm>
            <a:prstGeom prst="rect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59"/>
            <p:cNvSpPr/>
            <p:nvPr/>
          </p:nvSpPr>
          <p:spPr>
            <a:xfrm>
              <a:off x="3549651" y="2533651"/>
              <a:ext cx="149225" cy="346075"/>
            </a:xfrm>
            <a:custGeom>
              <a:rect b="b" l="l" r="r" t="t"/>
              <a:pathLst>
                <a:path extrusionOk="0" h="218" w="94">
                  <a:moveTo>
                    <a:pt x="94" y="218"/>
                  </a:moveTo>
                  <a:lnTo>
                    <a:pt x="19" y="218"/>
                  </a:lnTo>
                  <a:lnTo>
                    <a:pt x="19" y="76"/>
                  </a:lnTo>
                  <a:lnTo>
                    <a:pt x="0" y="76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1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59"/>
            <p:cNvSpPr/>
            <p:nvPr/>
          </p:nvSpPr>
          <p:spPr>
            <a:xfrm>
              <a:off x="3624263" y="2835276"/>
              <a:ext cx="44400" cy="44400"/>
            </a:xfrm>
            <a:prstGeom prst="rect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59"/>
            <p:cNvSpPr/>
            <p:nvPr/>
          </p:nvSpPr>
          <p:spPr>
            <a:xfrm>
              <a:off x="3459163" y="2835276"/>
              <a:ext cx="44400" cy="44400"/>
            </a:xfrm>
            <a:prstGeom prst="rect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19" name="Google Shape;719;p59"/>
            <p:cNvCxnSpPr/>
            <p:nvPr/>
          </p:nvCxnSpPr>
          <p:spPr>
            <a:xfrm>
              <a:off x="3429001" y="2684463"/>
              <a:ext cx="60300" cy="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20" name="Google Shape;720;p59"/>
            <p:cNvCxnSpPr/>
            <p:nvPr/>
          </p:nvCxnSpPr>
          <p:spPr>
            <a:xfrm>
              <a:off x="3429001" y="2714626"/>
              <a:ext cx="44400" cy="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21" name="Google Shape;721;p59"/>
            <p:cNvCxnSpPr/>
            <p:nvPr/>
          </p:nvCxnSpPr>
          <p:spPr>
            <a:xfrm>
              <a:off x="3549651" y="2593976"/>
              <a:ext cx="60300" cy="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22" name="Google Shape;722;p59"/>
            <p:cNvCxnSpPr/>
            <p:nvPr/>
          </p:nvCxnSpPr>
          <p:spPr>
            <a:xfrm>
              <a:off x="3549651" y="2563813"/>
              <a:ext cx="90600" cy="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23" name="Google Shape;723;p59"/>
            <p:cNvCxnSpPr/>
            <p:nvPr/>
          </p:nvCxnSpPr>
          <p:spPr>
            <a:xfrm>
              <a:off x="3549651" y="2624138"/>
              <a:ext cx="44400" cy="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24" name="Google Shape;724;p59"/>
            <p:cNvCxnSpPr/>
            <p:nvPr/>
          </p:nvCxnSpPr>
          <p:spPr>
            <a:xfrm>
              <a:off x="3429001" y="2744788"/>
              <a:ext cx="30300" cy="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llab Framework">
  <a:themeElements>
    <a:clrScheme name="Custom">
      <a:dk1>
        <a:srgbClr val="0B41CD"/>
      </a:dk1>
      <a:lt1>
        <a:srgbClr val="1482FA"/>
      </a:lt1>
      <a:dk2>
        <a:srgbClr val="BDE3FF"/>
      </a:dk2>
      <a:lt2>
        <a:srgbClr val="FAC9B5"/>
      </a:lt2>
      <a:accent1>
        <a:srgbClr val="ED4A0D"/>
      </a:accent1>
      <a:accent2>
        <a:srgbClr val="BC36F0"/>
      </a:accent2>
      <a:accent3>
        <a:srgbClr val="C40000"/>
      </a:accent3>
      <a:accent4>
        <a:srgbClr val="022366"/>
      </a:accent4>
      <a:accent5>
        <a:srgbClr val="FAD6C7"/>
      </a:accent5>
      <a:accent6>
        <a:srgbClr val="FFE8DE"/>
      </a:accent6>
      <a:hlink>
        <a:srgbClr val="0B41CD"/>
      </a:hlink>
      <a:folHlink>
        <a:srgbClr val="0B41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llaboration Framework">
  <a:themeElements>
    <a:clrScheme name="Custom 21">
      <a:dk1>
        <a:srgbClr val="FFFFFF"/>
      </a:dk1>
      <a:lt1>
        <a:srgbClr val="000000"/>
      </a:lt1>
      <a:dk2>
        <a:srgbClr val="0B41CD"/>
      </a:dk2>
      <a:lt2>
        <a:srgbClr val="1482FA"/>
      </a:lt2>
      <a:accent1>
        <a:srgbClr val="BDE3FF"/>
      </a:accent1>
      <a:accent2>
        <a:srgbClr val="022366"/>
      </a:accent2>
      <a:accent3>
        <a:srgbClr val="ED4A0D"/>
      </a:accent3>
      <a:accent4>
        <a:srgbClr val="C40000"/>
      </a:accent4>
      <a:accent5>
        <a:srgbClr val="BC36F0"/>
      </a:accent5>
      <a:accent6>
        <a:srgbClr val="F5F5F2"/>
      </a:accent6>
      <a:hlink>
        <a:srgbClr val="0B41CD"/>
      </a:hlink>
      <a:folHlink>
        <a:srgbClr val="0B41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llaboration Framework">
  <a:themeElements>
    <a:clrScheme name="Custom 21">
      <a:dk1>
        <a:srgbClr val="FFFFFF"/>
      </a:dk1>
      <a:lt1>
        <a:srgbClr val="000000"/>
      </a:lt1>
      <a:dk2>
        <a:srgbClr val="0B41CD"/>
      </a:dk2>
      <a:lt2>
        <a:srgbClr val="1482FA"/>
      </a:lt2>
      <a:accent1>
        <a:srgbClr val="BDE3FF"/>
      </a:accent1>
      <a:accent2>
        <a:srgbClr val="022366"/>
      </a:accent2>
      <a:accent3>
        <a:srgbClr val="ED4A0D"/>
      </a:accent3>
      <a:accent4>
        <a:srgbClr val="C40000"/>
      </a:accent4>
      <a:accent5>
        <a:srgbClr val="BC36F0"/>
      </a:accent5>
      <a:accent6>
        <a:srgbClr val="F5F5F2"/>
      </a:accent6>
      <a:hlink>
        <a:srgbClr val="0B41CD"/>
      </a:hlink>
      <a:folHlink>
        <a:srgbClr val="0B41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